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323" r:id="rId3"/>
    <p:sldId id="475" r:id="rId4"/>
    <p:sldId id="397" r:id="rId5"/>
    <p:sldId id="473" r:id="rId6"/>
    <p:sldId id="466" r:id="rId7"/>
    <p:sldId id="468" r:id="rId8"/>
    <p:sldId id="467" r:id="rId9"/>
    <p:sldId id="360" r:id="rId10"/>
    <p:sldId id="469" r:id="rId11"/>
    <p:sldId id="470" r:id="rId12"/>
    <p:sldId id="474" r:id="rId13"/>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Turc" initials="LT" lastIdx="1" clrIdx="0">
    <p:extLst>
      <p:ext uri="{19B8F6BF-5375-455C-9EA6-DF929625EA0E}">
        <p15:presenceInfo xmlns:p15="http://schemas.microsoft.com/office/powerpoint/2012/main" userId="da2ad928f7e7b3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FF6600"/>
    <a:srgbClr val="004257"/>
    <a:srgbClr val="CC3300"/>
    <a:srgbClr val="99FF33"/>
    <a:srgbClr val="FFFF66"/>
    <a:srgbClr val="D05400"/>
    <a:srgbClr val="005874"/>
    <a:srgbClr val="006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5859" autoAdjust="0"/>
  </p:normalViewPr>
  <p:slideViewPr>
    <p:cSldViewPr snapToGrid="0">
      <p:cViewPr varScale="1">
        <p:scale>
          <a:sx n="106" d="100"/>
          <a:sy n="106" d="100"/>
        </p:scale>
        <p:origin x="468"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12" d="100"/>
          <a:sy n="112" d="100"/>
        </p:scale>
        <p:origin x="2418"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666BA82-3C5F-634F-8909-0D6A525723A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D582EBE-6EE7-C34F-9AB4-311EC45CBC3C}"/>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083E0605-EA10-D847-B7BB-634102B76E68}" type="datetimeFigureOut">
              <a:rPr lang="fr-FR" smtClean="0"/>
              <a:t>13/06/2018</a:t>
            </a:fld>
            <a:endParaRPr lang="fr-FR"/>
          </a:p>
        </p:txBody>
      </p:sp>
      <p:sp>
        <p:nvSpPr>
          <p:cNvPr id="4" name="Espace réservé du pied de page 3">
            <a:extLst>
              <a:ext uri="{FF2B5EF4-FFF2-40B4-BE49-F238E27FC236}">
                <a16:creationId xmlns:a16="http://schemas.microsoft.com/office/drawing/2014/main" id="{E0D989C8-0EE2-0440-887E-1260CAC8112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BB246C0-D7D9-D549-A466-5EABEDA8F34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6FAF976-5F57-0140-ADEB-790BB550DDE3}" type="slidenum">
              <a:rPr lang="fr-FR" smtClean="0"/>
              <a:t>‹N°›</a:t>
            </a:fld>
            <a:endParaRPr lang="fr-FR"/>
          </a:p>
        </p:txBody>
      </p:sp>
    </p:spTree>
    <p:extLst>
      <p:ext uri="{BB962C8B-B14F-4D97-AF65-F5344CB8AC3E}">
        <p14:creationId xmlns:p14="http://schemas.microsoft.com/office/powerpoint/2010/main" val="33609641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7187602-9CFB-4034-9B75-02491035401E}" type="datetimeFigureOut">
              <a:rPr lang="fr-FR" smtClean="0"/>
              <a:pPr/>
              <a:t>13/06/2018</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90E3ACB-8267-4EEF-9288-07A954146826}" type="slidenum">
              <a:rPr lang="fr-FR" smtClean="0"/>
              <a:pPr/>
              <a:t>‹N°›</a:t>
            </a:fld>
            <a:endParaRPr lang="fr-FR"/>
          </a:p>
        </p:txBody>
      </p:sp>
    </p:spTree>
    <p:extLst>
      <p:ext uri="{BB962C8B-B14F-4D97-AF65-F5344CB8AC3E}">
        <p14:creationId xmlns:p14="http://schemas.microsoft.com/office/powerpoint/2010/main" val="1616714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6484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231990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194791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1096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332729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id="{35C815A2-CB37-47EB-9191-70E0953A09D9}"/>
              </a:ext>
            </a:extLst>
          </p:cNvPr>
          <p:cNvSpPr>
            <a:spLocks noGrp="1" noRot="1" noChangeAspect="1" noChangeArrowheads="1" noTextEdit="1"/>
          </p:cNvSpPr>
          <p:nvPr>
            <p:ph type="sldImg"/>
          </p:nvPr>
        </p:nvSpPr>
        <p:spPr bwMode="auto">
          <a:xfrm>
            <a:off x="376238" y="152400"/>
            <a:ext cx="8470900" cy="4765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3932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134235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288996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86010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09788" y="0"/>
            <a:ext cx="4924425" cy="2770188"/>
          </a:xfrm>
        </p:spPr>
      </p:sp>
      <p:sp>
        <p:nvSpPr>
          <p:cNvPr id="5" name="Espace réservé des notes 4">
            <a:extLst>
              <a:ext uri="{FF2B5EF4-FFF2-40B4-BE49-F238E27FC236}">
                <a16:creationId xmlns:a16="http://schemas.microsoft.com/office/drawing/2014/main" id="{AC0B44B7-46D5-4B02-8791-036FFC41C0EA}"/>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64587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1638" y="153988"/>
            <a:ext cx="8597900" cy="4837112"/>
          </a:xfrm>
        </p:spPr>
      </p:sp>
    </p:spTree>
    <p:extLst>
      <p:ext uri="{BB962C8B-B14F-4D97-AF65-F5344CB8AC3E}">
        <p14:creationId xmlns:p14="http://schemas.microsoft.com/office/powerpoint/2010/main" val="320318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FE9B6-AD35-489B-8618-982DC8BEEB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23EB3A-8D80-47C2-BA07-572B89F7436E}"/>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2A25451E-7131-463A-B19D-189F9C56F1E7}"/>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5" name="Espace réservé du pied de page 4">
            <a:extLst>
              <a:ext uri="{FF2B5EF4-FFF2-40B4-BE49-F238E27FC236}">
                <a16:creationId xmlns:a16="http://schemas.microsoft.com/office/drawing/2014/main" id="{F231FA78-6CF6-42B2-A0BB-DB7A1700BB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3E8D0B-E7F1-480A-B540-3C1041AF02FC}"/>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40813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DA213-740B-490D-BC7D-152BE39DD4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6FBE89-DEC2-445C-B802-EA1F3A1325F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019D5F-0B2D-4BB6-AA2B-8EACA16FC9A1}"/>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5" name="Espace réservé du pied de page 4">
            <a:extLst>
              <a:ext uri="{FF2B5EF4-FFF2-40B4-BE49-F238E27FC236}">
                <a16:creationId xmlns:a16="http://schemas.microsoft.com/office/drawing/2014/main" id="{5DD4C132-DA04-4B54-92BF-2A357DF51E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E4E78E-440F-4C44-B70B-0D280BF13DE7}"/>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374249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75823B-2558-4289-84EA-FA4122DC4F3D}"/>
              </a:ext>
            </a:extLst>
          </p:cNvPr>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8B9A164-3313-48B0-9A61-91D8B57BC508}"/>
              </a:ext>
            </a:extLst>
          </p:cNvPr>
          <p:cNvSpPr>
            <a:spLocks noGrp="1"/>
          </p:cNvSpPr>
          <p:nvPr>
            <p:ph type="body" orient="vert" idx="1"/>
          </p:nvPr>
        </p:nvSpPr>
        <p:spPr>
          <a:xfrm>
            <a:off x="838199"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3AA6B-138E-4A41-97A9-93A2B3326693}"/>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5" name="Espace réservé du pied de page 4">
            <a:extLst>
              <a:ext uri="{FF2B5EF4-FFF2-40B4-BE49-F238E27FC236}">
                <a16:creationId xmlns:a16="http://schemas.microsoft.com/office/drawing/2014/main" id="{B8769DF6-311F-4D84-82D8-48D40102E6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AE3E8A-1F9A-4064-B2A5-063B6B095F9E}"/>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128420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455B04-B61F-42FC-BF7D-450D1574AACE}"/>
              </a:ext>
            </a:extLst>
          </p:cNvPr>
          <p:cNvSpPr>
            <a:spLocks noGrp="1"/>
          </p:cNvSpPr>
          <p:nvPr>
            <p:ph type="dt" sz="half" idx="10"/>
          </p:nvPr>
        </p:nvSpPr>
        <p:spPr/>
        <p:txBody>
          <a:bodyPr/>
          <a:lstStyle>
            <a:lvl1pPr>
              <a:defRPr/>
            </a:lvl1pPr>
          </a:lstStyle>
          <a:p>
            <a:pPr>
              <a:defRPr/>
            </a:pPr>
            <a:fld id="{8FA454C4-2D7A-4939-A845-6D2B3B39D6EB}" type="datetime1">
              <a:rPr lang="en-US" altLang="fr-FR"/>
              <a:pPr>
                <a:defRPr/>
              </a:pPr>
              <a:t>6/13/2018</a:t>
            </a:fld>
            <a:endParaRPr lang="en-US" altLang="fr-FR"/>
          </a:p>
        </p:txBody>
      </p:sp>
      <p:sp>
        <p:nvSpPr>
          <p:cNvPr id="5" name="Footer Placeholder 4">
            <a:extLst>
              <a:ext uri="{FF2B5EF4-FFF2-40B4-BE49-F238E27FC236}">
                <a16:creationId xmlns:a16="http://schemas.microsoft.com/office/drawing/2014/main" id="{1FEF3736-281B-432C-8376-3A8545080C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C4FF9B-6654-438A-B8EB-2236277FA490}"/>
              </a:ext>
            </a:extLst>
          </p:cNvPr>
          <p:cNvSpPr>
            <a:spLocks noGrp="1"/>
          </p:cNvSpPr>
          <p:nvPr>
            <p:ph type="sldNum" sz="quarter" idx="12"/>
          </p:nvPr>
        </p:nvSpPr>
        <p:spPr/>
        <p:txBody>
          <a:bodyPr/>
          <a:lstStyle>
            <a:lvl1pPr>
              <a:defRPr/>
            </a:lvl1pPr>
          </a:lstStyle>
          <a:p>
            <a:pPr>
              <a:defRPr/>
            </a:pPr>
            <a:fld id="{80C20EEB-F918-43C4-B031-288A64761353}" type="slidenum">
              <a:rPr lang="en-US" altLang="fr-FR"/>
              <a:pPr>
                <a:defRPr/>
              </a:pPr>
              <a:t>‹N°›</a:t>
            </a:fld>
            <a:endParaRPr lang="en-US" altLang="fr-FR"/>
          </a:p>
        </p:txBody>
      </p:sp>
    </p:spTree>
    <p:extLst>
      <p:ext uri="{BB962C8B-B14F-4D97-AF65-F5344CB8AC3E}">
        <p14:creationId xmlns:p14="http://schemas.microsoft.com/office/powerpoint/2010/main" val="1892859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27F52-1129-4405-A7AF-521CA2EBC8C9}"/>
              </a:ext>
            </a:extLst>
          </p:cNvPr>
          <p:cNvSpPr>
            <a:spLocks noGrp="1"/>
          </p:cNvSpPr>
          <p:nvPr>
            <p:ph type="dt" sz="half" idx="10"/>
          </p:nvPr>
        </p:nvSpPr>
        <p:spPr/>
        <p:txBody>
          <a:bodyPr/>
          <a:lstStyle>
            <a:lvl1pPr>
              <a:defRPr/>
            </a:lvl1pPr>
          </a:lstStyle>
          <a:p>
            <a:pPr>
              <a:defRPr/>
            </a:pPr>
            <a:fld id="{EB71750A-D438-4C1E-9ED7-E3C0EF14693B}" type="datetime1">
              <a:rPr lang="en-US" altLang="fr-FR"/>
              <a:pPr>
                <a:defRPr/>
              </a:pPr>
              <a:t>6/13/2018</a:t>
            </a:fld>
            <a:endParaRPr lang="en-US" altLang="fr-FR"/>
          </a:p>
        </p:txBody>
      </p:sp>
      <p:sp>
        <p:nvSpPr>
          <p:cNvPr id="5" name="Footer Placeholder 4">
            <a:extLst>
              <a:ext uri="{FF2B5EF4-FFF2-40B4-BE49-F238E27FC236}">
                <a16:creationId xmlns:a16="http://schemas.microsoft.com/office/drawing/2014/main" id="{94E94243-7865-4F38-AE8C-2D3D7AEE16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7F9A15-1AFC-4620-9BA9-6C92248457D6}"/>
              </a:ext>
            </a:extLst>
          </p:cNvPr>
          <p:cNvSpPr>
            <a:spLocks noGrp="1"/>
          </p:cNvSpPr>
          <p:nvPr>
            <p:ph type="sldNum" sz="quarter" idx="12"/>
          </p:nvPr>
        </p:nvSpPr>
        <p:spPr/>
        <p:txBody>
          <a:bodyPr/>
          <a:lstStyle>
            <a:lvl1pPr>
              <a:defRPr/>
            </a:lvl1pPr>
          </a:lstStyle>
          <a:p>
            <a:pPr>
              <a:defRPr/>
            </a:pPr>
            <a:fld id="{F8AC9E86-A5CE-4E07-8353-A61EC7F9BB63}" type="slidenum">
              <a:rPr lang="en-US" altLang="fr-FR"/>
              <a:pPr>
                <a:defRPr/>
              </a:pPr>
              <a:t>‹N°›</a:t>
            </a:fld>
            <a:endParaRPr lang="en-US" altLang="fr-FR"/>
          </a:p>
        </p:txBody>
      </p:sp>
    </p:spTree>
    <p:extLst>
      <p:ext uri="{BB962C8B-B14F-4D97-AF65-F5344CB8AC3E}">
        <p14:creationId xmlns:p14="http://schemas.microsoft.com/office/powerpoint/2010/main" val="55281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BD6B7-C541-4C68-B20C-F01D06FE38F4}"/>
              </a:ext>
            </a:extLst>
          </p:cNvPr>
          <p:cNvSpPr>
            <a:spLocks noGrp="1"/>
          </p:cNvSpPr>
          <p:nvPr>
            <p:ph type="dt" sz="half" idx="10"/>
          </p:nvPr>
        </p:nvSpPr>
        <p:spPr/>
        <p:txBody>
          <a:bodyPr/>
          <a:lstStyle>
            <a:lvl1pPr>
              <a:defRPr/>
            </a:lvl1pPr>
          </a:lstStyle>
          <a:p>
            <a:pPr>
              <a:defRPr/>
            </a:pPr>
            <a:fld id="{023DF1D9-190C-474E-8F67-BC7F99111F50}" type="datetime1">
              <a:rPr lang="en-US" altLang="fr-FR"/>
              <a:pPr>
                <a:defRPr/>
              </a:pPr>
              <a:t>6/13/2018</a:t>
            </a:fld>
            <a:endParaRPr lang="en-US" altLang="fr-FR"/>
          </a:p>
        </p:txBody>
      </p:sp>
      <p:sp>
        <p:nvSpPr>
          <p:cNvPr id="5" name="Footer Placeholder 4">
            <a:extLst>
              <a:ext uri="{FF2B5EF4-FFF2-40B4-BE49-F238E27FC236}">
                <a16:creationId xmlns:a16="http://schemas.microsoft.com/office/drawing/2014/main" id="{F2BAE873-077A-4B0B-9FC0-F1737FF950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AB0256-F90A-4235-A796-0C5DD5F6D245}"/>
              </a:ext>
            </a:extLst>
          </p:cNvPr>
          <p:cNvSpPr>
            <a:spLocks noGrp="1"/>
          </p:cNvSpPr>
          <p:nvPr>
            <p:ph type="sldNum" sz="quarter" idx="12"/>
          </p:nvPr>
        </p:nvSpPr>
        <p:spPr/>
        <p:txBody>
          <a:bodyPr/>
          <a:lstStyle>
            <a:lvl1pPr>
              <a:defRPr/>
            </a:lvl1pPr>
          </a:lstStyle>
          <a:p>
            <a:pPr>
              <a:defRPr/>
            </a:pPr>
            <a:fld id="{C468DE68-998B-4074-953B-F8936E1A4721}" type="slidenum">
              <a:rPr lang="en-US" altLang="fr-FR"/>
              <a:pPr>
                <a:defRPr/>
              </a:pPr>
              <a:t>‹N°›</a:t>
            </a:fld>
            <a:endParaRPr lang="en-US" altLang="fr-FR"/>
          </a:p>
        </p:txBody>
      </p:sp>
    </p:spTree>
    <p:extLst>
      <p:ext uri="{BB962C8B-B14F-4D97-AF65-F5344CB8AC3E}">
        <p14:creationId xmlns:p14="http://schemas.microsoft.com/office/powerpoint/2010/main" val="415310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952D680-B137-429D-AC18-35B036387E23}"/>
              </a:ext>
            </a:extLst>
          </p:cNvPr>
          <p:cNvSpPr>
            <a:spLocks noGrp="1"/>
          </p:cNvSpPr>
          <p:nvPr>
            <p:ph type="dt" sz="half" idx="10"/>
          </p:nvPr>
        </p:nvSpPr>
        <p:spPr/>
        <p:txBody>
          <a:bodyPr/>
          <a:lstStyle>
            <a:lvl1pPr>
              <a:defRPr/>
            </a:lvl1pPr>
          </a:lstStyle>
          <a:p>
            <a:pPr>
              <a:defRPr/>
            </a:pPr>
            <a:fld id="{66490C4D-4841-448D-ABF5-F18E10D1B1F7}" type="datetime1">
              <a:rPr lang="en-US" altLang="fr-FR"/>
              <a:pPr>
                <a:defRPr/>
              </a:pPr>
              <a:t>6/13/2018</a:t>
            </a:fld>
            <a:endParaRPr lang="en-US" altLang="fr-FR"/>
          </a:p>
        </p:txBody>
      </p:sp>
      <p:sp>
        <p:nvSpPr>
          <p:cNvPr id="6" name="Footer Placeholder 4">
            <a:extLst>
              <a:ext uri="{FF2B5EF4-FFF2-40B4-BE49-F238E27FC236}">
                <a16:creationId xmlns:a16="http://schemas.microsoft.com/office/drawing/2014/main" id="{2132C777-9783-4146-8BA6-8A15DBD33D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0A5ECF-6416-403E-88C7-D459C7CA54E7}"/>
              </a:ext>
            </a:extLst>
          </p:cNvPr>
          <p:cNvSpPr>
            <a:spLocks noGrp="1"/>
          </p:cNvSpPr>
          <p:nvPr>
            <p:ph type="sldNum" sz="quarter" idx="12"/>
          </p:nvPr>
        </p:nvSpPr>
        <p:spPr/>
        <p:txBody>
          <a:bodyPr/>
          <a:lstStyle>
            <a:lvl1pPr>
              <a:defRPr/>
            </a:lvl1pPr>
          </a:lstStyle>
          <a:p>
            <a:pPr>
              <a:defRPr/>
            </a:pPr>
            <a:fld id="{8EECAA23-95D2-49D7-A24D-05DD69A2D5AA}" type="slidenum">
              <a:rPr lang="en-US" altLang="fr-FR"/>
              <a:pPr>
                <a:defRPr/>
              </a:pPr>
              <a:t>‹N°›</a:t>
            </a:fld>
            <a:endParaRPr lang="en-US" altLang="fr-FR"/>
          </a:p>
        </p:txBody>
      </p:sp>
    </p:spTree>
    <p:extLst>
      <p:ext uri="{BB962C8B-B14F-4D97-AF65-F5344CB8AC3E}">
        <p14:creationId xmlns:p14="http://schemas.microsoft.com/office/powerpoint/2010/main" val="3124267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DC93FBB-4B13-47E7-8E0B-DA0C8E858D2D}"/>
              </a:ext>
            </a:extLst>
          </p:cNvPr>
          <p:cNvSpPr>
            <a:spLocks noGrp="1"/>
          </p:cNvSpPr>
          <p:nvPr>
            <p:ph type="dt" sz="half" idx="10"/>
          </p:nvPr>
        </p:nvSpPr>
        <p:spPr/>
        <p:txBody>
          <a:bodyPr/>
          <a:lstStyle>
            <a:lvl1pPr>
              <a:defRPr/>
            </a:lvl1pPr>
          </a:lstStyle>
          <a:p>
            <a:pPr>
              <a:defRPr/>
            </a:pPr>
            <a:fld id="{15FAAE0C-5B72-4895-9832-62AF54A95D20}" type="datetime1">
              <a:rPr lang="en-US" altLang="fr-FR"/>
              <a:pPr>
                <a:defRPr/>
              </a:pPr>
              <a:t>6/13/2018</a:t>
            </a:fld>
            <a:endParaRPr lang="en-US" altLang="fr-FR"/>
          </a:p>
        </p:txBody>
      </p:sp>
      <p:sp>
        <p:nvSpPr>
          <p:cNvPr id="8" name="Footer Placeholder 4">
            <a:extLst>
              <a:ext uri="{FF2B5EF4-FFF2-40B4-BE49-F238E27FC236}">
                <a16:creationId xmlns:a16="http://schemas.microsoft.com/office/drawing/2014/main" id="{9BDDFA9E-614C-4F4B-BDC5-49695CE2A61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3BC27FD-AC56-4431-9080-4138FDB043B9}"/>
              </a:ext>
            </a:extLst>
          </p:cNvPr>
          <p:cNvSpPr>
            <a:spLocks noGrp="1"/>
          </p:cNvSpPr>
          <p:nvPr>
            <p:ph type="sldNum" sz="quarter" idx="12"/>
          </p:nvPr>
        </p:nvSpPr>
        <p:spPr/>
        <p:txBody>
          <a:bodyPr/>
          <a:lstStyle>
            <a:lvl1pPr>
              <a:defRPr/>
            </a:lvl1pPr>
          </a:lstStyle>
          <a:p>
            <a:pPr>
              <a:defRPr/>
            </a:pPr>
            <a:fld id="{1A568B51-5265-4190-97A0-A4542206095F}" type="slidenum">
              <a:rPr lang="en-US" altLang="fr-FR"/>
              <a:pPr>
                <a:defRPr/>
              </a:pPr>
              <a:t>‹N°›</a:t>
            </a:fld>
            <a:endParaRPr lang="en-US" altLang="fr-FR"/>
          </a:p>
        </p:txBody>
      </p:sp>
    </p:spTree>
    <p:extLst>
      <p:ext uri="{BB962C8B-B14F-4D97-AF65-F5344CB8AC3E}">
        <p14:creationId xmlns:p14="http://schemas.microsoft.com/office/powerpoint/2010/main" val="184857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6B23699-ADCD-4179-8734-09D64C9D53DF}"/>
              </a:ext>
            </a:extLst>
          </p:cNvPr>
          <p:cNvSpPr>
            <a:spLocks noGrp="1"/>
          </p:cNvSpPr>
          <p:nvPr>
            <p:ph type="dt" sz="half" idx="10"/>
          </p:nvPr>
        </p:nvSpPr>
        <p:spPr/>
        <p:txBody>
          <a:bodyPr/>
          <a:lstStyle>
            <a:lvl1pPr>
              <a:defRPr/>
            </a:lvl1pPr>
          </a:lstStyle>
          <a:p>
            <a:pPr>
              <a:defRPr/>
            </a:pPr>
            <a:fld id="{3138CF3F-5032-496E-97CD-CA0B76FDE3EB}" type="datetime1">
              <a:rPr lang="en-US" altLang="fr-FR"/>
              <a:pPr>
                <a:defRPr/>
              </a:pPr>
              <a:t>6/13/2018</a:t>
            </a:fld>
            <a:endParaRPr lang="en-US" altLang="fr-FR"/>
          </a:p>
        </p:txBody>
      </p:sp>
      <p:sp>
        <p:nvSpPr>
          <p:cNvPr id="4" name="Footer Placeholder 4">
            <a:extLst>
              <a:ext uri="{FF2B5EF4-FFF2-40B4-BE49-F238E27FC236}">
                <a16:creationId xmlns:a16="http://schemas.microsoft.com/office/drawing/2014/main" id="{B07D8176-7F43-497D-8DBD-7D00F0B0450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6AB868-D28E-42F2-8D5D-D7D33F079010}"/>
              </a:ext>
            </a:extLst>
          </p:cNvPr>
          <p:cNvSpPr>
            <a:spLocks noGrp="1"/>
          </p:cNvSpPr>
          <p:nvPr>
            <p:ph type="sldNum" sz="quarter" idx="12"/>
          </p:nvPr>
        </p:nvSpPr>
        <p:spPr/>
        <p:txBody>
          <a:bodyPr/>
          <a:lstStyle>
            <a:lvl1pPr>
              <a:defRPr/>
            </a:lvl1pPr>
          </a:lstStyle>
          <a:p>
            <a:pPr>
              <a:defRPr/>
            </a:pPr>
            <a:fld id="{3884E999-DAB0-42E7-BC62-822F7802B226}" type="slidenum">
              <a:rPr lang="en-US" altLang="fr-FR"/>
              <a:pPr>
                <a:defRPr/>
              </a:pPr>
              <a:t>‹N°›</a:t>
            </a:fld>
            <a:endParaRPr lang="en-US" altLang="fr-FR"/>
          </a:p>
        </p:txBody>
      </p:sp>
    </p:spTree>
    <p:extLst>
      <p:ext uri="{BB962C8B-B14F-4D97-AF65-F5344CB8AC3E}">
        <p14:creationId xmlns:p14="http://schemas.microsoft.com/office/powerpoint/2010/main" val="272861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DC32CA-F47D-4BCD-9667-3B53BF336FB3}"/>
              </a:ext>
            </a:extLst>
          </p:cNvPr>
          <p:cNvSpPr>
            <a:spLocks noGrp="1"/>
          </p:cNvSpPr>
          <p:nvPr>
            <p:ph type="dt" sz="half" idx="10"/>
          </p:nvPr>
        </p:nvSpPr>
        <p:spPr/>
        <p:txBody>
          <a:bodyPr/>
          <a:lstStyle>
            <a:lvl1pPr>
              <a:defRPr/>
            </a:lvl1pPr>
          </a:lstStyle>
          <a:p>
            <a:pPr>
              <a:defRPr/>
            </a:pPr>
            <a:fld id="{FD13E842-FA03-4DE3-8B13-97F274215CA2}" type="datetime1">
              <a:rPr lang="en-US" altLang="fr-FR"/>
              <a:pPr>
                <a:defRPr/>
              </a:pPr>
              <a:t>6/13/2018</a:t>
            </a:fld>
            <a:endParaRPr lang="en-US" altLang="fr-FR"/>
          </a:p>
        </p:txBody>
      </p:sp>
      <p:sp>
        <p:nvSpPr>
          <p:cNvPr id="3" name="Footer Placeholder 4">
            <a:extLst>
              <a:ext uri="{FF2B5EF4-FFF2-40B4-BE49-F238E27FC236}">
                <a16:creationId xmlns:a16="http://schemas.microsoft.com/office/drawing/2014/main" id="{5FD01C65-3D48-42B3-AC62-B6A3BD0A0E3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139EBE-3F6C-4F3D-9BCB-6D2C5574CA1D}"/>
              </a:ext>
            </a:extLst>
          </p:cNvPr>
          <p:cNvSpPr>
            <a:spLocks noGrp="1"/>
          </p:cNvSpPr>
          <p:nvPr>
            <p:ph type="sldNum" sz="quarter" idx="12"/>
          </p:nvPr>
        </p:nvSpPr>
        <p:spPr/>
        <p:txBody>
          <a:bodyPr/>
          <a:lstStyle>
            <a:lvl1pPr>
              <a:defRPr/>
            </a:lvl1pPr>
          </a:lstStyle>
          <a:p>
            <a:pPr>
              <a:defRPr/>
            </a:pPr>
            <a:fld id="{46139411-961C-4D80-B187-103DA8DF75C4}" type="slidenum">
              <a:rPr lang="en-US" altLang="fr-FR"/>
              <a:pPr>
                <a:defRPr/>
              </a:pPr>
              <a:t>‹N°›</a:t>
            </a:fld>
            <a:endParaRPr lang="en-US" altLang="fr-FR"/>
          </a:p>
        </p:txBody>
      </p:sp>
    </p:spTree>
    <p:extLst>
      <p:ext uri="{BB962C8B-B14F-4D97-AF65-F5344CB8AC3E}">
        <p14:creationId xmlns:p14="http://schemas.microsoft.com/office/powerpoint/2010/main" val="1792210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16C887-96D9-4C3D-B81E-2F0AE63340C3}"/>
              </a:ext>
            </a:extLst>
          </p:cNvPr>
          <p:cNvSpPr>
            <a:spLocks noGrp="1"/>
          </p:cNvSpPr>
          <p:nvPr>
            <p:ph type="dt" sz="half" idx="10"/>
          </p:nvPr>
        </p:nvSpPr>
        <p:spPr/>
        <p:txBody>
          <a:bodyPr/>
          <a:lstStyle>
            <a:lvl1pPr>
              <a:defRPr/>
            </a:lvl1pPr>
          </a:lstStyle>
          <a:p>
            <a:pPr>
              <a:defRPr/>
            </a:pPr>
            <a:fld id="{4C34B4E0-8371-4BB5-9A9F-4ABE3866F6A6}" type="datetime1">
              <a:rPr lang="en-US" altLang="fr-FR"/>
              <a:pPr>
                <a:defRPr/>
              </a:pPr>
              <a:t>6/13/2018</a:t>
            </a:fld>
            <a:endParaRPr lang="en-US" altLang="fr-FR"/>
          </a:p>
        </p:txBody>
      </p:sp>
      <p:sp>
        <p:nvSpPr>
          <p:cNvPr id="6" name="Footer Placeholder 4">
            <a:extLst>
              <a:ext uri="{FF2B5EF4-FFF2-40B4-BE49-F238E27FC236}">
                <a16:creationId xmlns:a16="http://schemas.microsoft.com/office/drawing/2014/main" id="{8DAC5486-9EEB-4FA0-BDE6-F27D8B50DC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D54267-E3B3-437E-96A0-8377B0683256}"/>
              </a:ext>
            </a:extLst>
          </p:cNvPr>
          <p:cNvSpPr>
            <a:spLocks noGrp="1"/>
          </p:cNvSpPr>
          <p:nvPr>
            <p:ph type="sldNum" sz="quarter" idx="12"/>
          </p:nvPr>
        </p:nvSpPr>
        <p:spPr/>
        <p:txBody>
          <a:bodyPr/>
          <a:lstStyle>
            <a:lvl1pPr>
              <a:defRPr/>
            </a:lvl1pPr>
          </a:lstStyle>
          <a:p>
            <a:pPr>
              <a:defRPr/>
            </a:pPr>
            <a:fld id="{B3D59234-46CD-4F9E-9DC9-6E204A281A30}" type="slidenum">
              <a:rPr lang="en-US" altLang="fr-FR"/>
              <a:pPr>
                <a:defRPr/>
              </a:pPr>
              <a:t>‹N°›</a:t>
            </a:fld>
            <a:endParaRPr lang="en-US" altLang="fr-FR"/>
          </a:p>
        </p:txBody>
      </p:sp>
    </p:spTree>
    <p:extLst>
      <p:ext uri="{BB962C8B-B14F-4D97-AF65-F5344CB8AC3E}">
        <p14:creationId xmlns:p14="http://schemas.microsoft.com/office/powerpoint/2010/main" val="303126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B2840-AD1D-4857-B681-4A9EA24307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1A42D8-30BA-422D-9808-55E0AD9A0BA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B69A56-39AB-4725-9C9A-9A0B031A6805}"/>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5" name="Espace réservé du pied de page 4">
            <a:extLst>
              <a:ext uri="{FF2B5EF4-FFF2-40B4-BE49-F238E27FC236}">
                <a16:creationId xmlns:a16="http://schemas.microsoft.com/office/drawing/2014/main" id="{FF6767B3-15E2-4C87-8442-75C48E0DC1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503173-D0C9-4F50-B6F9-B1FCFB6307FE}"/>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42330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7C5E529-F82D-4020-A2BA-619036DB958B}"/>
              </a:ext>
            </a:extLst>
          </p:cNvPr>
          <p:cNvSpPr>
            <a:spLocks noGrp="1"/>
          </p:cNvSpPr>
          <p:nvPr>
            <p:ph type="dt" sz="half" idx="10"/>
          </p:nvPr>
        </p:nvSpPr>
        <p:spPr/>
        <p:txBody>
          <a:bodyPr/>
          <a:lstStyle>
            <a:lvl1pPr>
              <a:defRPr/>
            </a:lvl1pPr>
          </a:lstStyle>
          <a:p>
            <a:pPr>
              <a:defRPr/>
            </a:pPr>
            <a:fld id="{8DE0B23B-6EB0-4E39-88D1-E8A6746E7F59}" type="datetime1">
              <a:rPr lang="en-US" altLang="fr-FR"/>
              <a:pPr>
                <a:defRPr/>
              </a:pPr>
              <a:t>6/13/2018</a:t>
            </a:fld>
            <a:endParaRPr lang="en-US" altLang="fr-FR"/>
          </a:p>
        </p:txBody>
      </p:sp>
      <p:sp>
        <p:nvSpPr>
          <p:cNvPr id="6" name="Footer Placeholder 4">
            <a:extLst>
              <a:ext uri="{FF2B5EF4-FFF2-40B4-BE49-F238E27FC236}">
                <a16:creationId xmlns:a16="http://schemas.microsoft.com/office/drawing/2014/main" id="{8AD1739C-D51B-4517-9F2E-0C8D9883F3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48BFD3-8FEE-4685-A3DC-CE7BAF654605}"/>
              </a:ext>
            </a:extLst>
          </p:cNvPr>
          <p:cNvSpPr>
            <a:spLocks noGrp="1"/>
          </p:cNvSpPr>
          <p:nvPr>
            <p:ph type="sldNum" sz="quarter" idx="12"/>
          </p:nvPr>
        </p:nvSpPr>
        <p:spPr/>
        <p:txBody>
          <a:bodyPr/>
          <a:lstStyle>
            <a:lvl1pPr>
              <a:defRPr/>
            </a:lvl1pPr>
          </a:lstStyle>
          <a:p>
            <a:pPr>
              <a:defRPr/>
            </a:pPr>
            <a:fld id="{D144C10C-E9DC-4F57-A710-F1DA0496C764}" type="slidenum">
              <a:rPr lang="en-US" altLang="fr-FR"/>
              <a:pPr>
                <a:defRPr/>
              </a:pPr>
              <a:t>‹N°›</a:t>
            </a:fld>
            <a:endParaRPr lang="en-US" altLang="fr-FR"/>
          </a:p>
        </p:txBody>
      </p:sp>
    </p:spTree>
    <p:extLst>
      <p:ext uri="{BB962C8B-B14F-4D97-AF65-F5344CB8AC3E}">
        <p14:creationId xmlns:p14="http://schemas.microsoft.com/office/powerpoint/2010/main" val="1588535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670DA-6180-49D4-ABCD-70EEF2F39A37}"/>
              </a:ext>
            </a:extLst>
          </p:cNvPr>
          <p:cNvSpPr>
            <a:spLocks noGrp="1"/>
          </p:cNvSpPr>
          <p:nvPr>
            <p:ph type="dt" sz="half" idx="10"/>
          </p:nvPr>
        </p:nvSpPr>
        <p:spPr/>
        <p:txBody>
          <a:bodyPr/>
          <a:lstStyle>
            <a:lvl1pPr>
              <a:defRPr/>
            </a:lvl1pPr>
          </a:lstStyle>
          <a:p>
            <a:pPr>
              <a:defRPr/>
            </a:pPr>
            <a:fld id="{25FED75B-A82E-43C4-8E8A-6DD628BD1C2B}" type="datetime1">
              <a:rPr lang="en-US" altLang="fr-FR"/>
              <a:pPr>
                <a:defRPr/>
              </a:pPr>
              <a:t>6/13/2018</a:t>
            </a:fld>
            <a:endParaRPr lang="en-US" altLang="fr-FR"/>
          </a:p>
        </p:txBody>
      </p:sp>
      <p:sp>
        <p:nvSpPr>
          <p:cNvPr id="5" name="Footer Placeholder 4">
            <a:extLst>
              <a:ext uri="{FF2B5EF4-FFF2-40B4-BE49-F238E27FC236}">
                <a16:creationId xmlns:a16="http://schemas.microsoft.com/office/drawing/2014/main" id="{01D65185-265F-406A-A4F3-CFAE95B0F5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DCE1DF-0A90-4D26-9F4F-C92849322A4B}"/>
              </a:ext>
            </a:extLst>
          </p:cNvPr>
          <p:cNvSpPr>
            <a:spLocks noGrp="1"/>
          </p:cNvSpPr>
          <p:nvPr>
            <p:ph type="sldNum" sz="quarter" idx="12"/>
          </p:nvPr>
        </p:nvSpPr>
        <p:spPr/>
        <p:txBody>
          <a:bodyPr/>
          <a:lstStyle>
            <a:lvl1pPr>
              <a:defRPr/>
            </a:lvl1pPr>
          </a:lstStyle>
          <a:p>
            <a:pPr>
              <a:defRPr/>
            </a:pPr>
            <a:fld id="{9937D1AE-BB85-42F5-8F55-3E5CA35EFFF0}" type="slidenum">
              <a:rPr lang="en-US" altLang="fr-FR"/>
              <a:pPr>
                <a:defRPr/>
              </a:pPr>
              <a:t>‹N°›</a:t>
            </a:fld>
            <a:endParaRPr lang="en-US" altLang="fr-FR"/>
          </a:p>
        </p:txBody>
      </p:sp>
    </p:spTree>
    <p:extLst>
      <p:ext uri="{BB962C8B-B14F-4D97-AF65-F5344CB8AC3E}">
        <p14:creationId xmlns:p14="http://schemas.microsoft.com/office/powerpoint/2010/main" val="337949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0A6AE-57A9-4396-9FB8-18897A7EEF36}"/>
              </a:ext>
            </a:extLst>
          </p:cNvPr>
          <p:cNvSpPr>
            <a:spLocks noGrp="1"/>
          </p:cNvSpPr>
          <p:nvPr>
            <p:ph type="dt" sz="half" idx="10"/>
          </p:nvPr>
        </p:nvSpPr>
        <p:spPr/>
        <p:txBody>
          <a:bodyPr/>
          <a:lstStyle>
            <a:lvl1pPr>
              <a:defRPr/>
            </a:lvl1pPr>
          </a:lstStyle>
          <a:p>
            <a:pPr>
              <a:defRPr/>
            </a:pPr>
            <a:fld id="{1BE10B56-89DD-46F4-A01E-338E67E1C042}" type="datetime1">
              <a:rPr lang="en-US" altLang="fr-FR"/>
              <a:pPr>
                <a:defRPr/>
              </a:pPr>
              <a:t>6/13/2018</a:t>
            </a:fld>
            <a:endParaRPr lang="en-US" altLang="fr-FR"/>
          </a:p>
        </p:txBody>
      </p:sp>
      <p:sp>
        <p:nvSpPr>
          <p:cNvPr id="5" name="Footer Placeholder 4">
            <a:extLst>
              <a:ext uri="{FF2B5EF4-FFF2-40B4-BE49-F238E27FC236}">
                <a16:creationId xmlns:a16="http://schemas.microsoft.com/office/drawing/2014/main" id="{09B12DF0-B161-4F0F-86C1-584DDBBDBB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BCAC97-3487-401B-9AA7-1A6ECF9DAB47}"/>
              </a:ext>
            </a:extLst>
          </p:cNvPr>
          <p:cNvSpPr>
            <a:spLocks noGrp="1"/>
          </p:cNvSpPr>
          <p:nvPr>
            <p:ph type="sldNum" sz="quarter" idx="12"/>
          </p:nvPr>
        </p:nvSpPr>
        <p:spPr/>
        <p:txBody>
          <a:bodyPr/>
          <a:lstStyle>
            <a:lvl1pPr>
              <a:defRPr/>
            </a:lvl1pPr>
          </a:lstStyle>
          <a:p>
            <a:pPr>
              <a:defRPr/>
            </a:pPr>
            <a:fld id="{68CF03A7-FDD6-472E-AC41-362714399E0A}" type="slidenum">
              <a:rPr lang="en-US" altLang="fr-FR"/>
              <a:pPr>
                <a:defRPr/>
              </a:pPr>
              <a:t>‹N°›</a:t>
            </a:fld>
            <a:endParaRPr lang="en-US" altLang="fr-FR"/>
          </a:p>
        </p:txBody>
      </p:sp>
    </p:spTree>
    <p:extLst>
      <p:ext uri="{BB962C8B-B14F-4D97-AF65-F5344CB8AC3E}">
        <p14:creationId xmlns:p14="http://schemas.microsoft.com/office/powerpoint/2010/main" val="395477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exte du titre"/>
          <p:cNvSpPr>
            <a:spLocks noGrp="1"/>
          </p:cNvSpPr>
          <p:nvPr>
            <p:ph type="title"/>
          </p:nvPr>
        </p:nvSpPr>
        <p:spPr>
          <a:prstGeom prst="rect">
            <a:avLst/>
          </a:prstGeom>
        </p:spPr>
        <p:txBody>
          <a:bodyPr/>
          <a:lstStyle/>
          <a:p>
            <a:r>
              <a:t>Texte du titre</a:t>
            </a:r>
          </a:p>
        </p:txBody>
      </p:sp>
      <p:sp>
        <p:nvSpPr>
          <p:cNvPr id="21" name="Texte niveau 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 name="Numéro de diapositive">
            <a:extLst>
              <a:ext uri="{FF2B5EF4-FFF2-40B4-BE49-F238E27FC236}">
                <a16:creationId xmlns:a16="http://schemas.microsoft.com/office/drawing/2014/main" id="{55C8F006-33AB-4E3A-A051-769C554E06FE}"/>
              </a:ext>
            </a:extLst>
          </p:cNvPr>
          <p:cNvSpPr>
            <a:spLocks noGrp="1"/>
          </p:cNvSpPr>
          <p:nvPr>
            <p:ph type="sldNum" sz="quarter" idx="10"/>
          </p:nvPr>
        </p:nvSpPr>
        <p:spPr/>
        <p:txBody>
          <a:bodyPr/>
          <a:lstStyle>
            <a:lvl1pPr>
              <a:defRPr/>
            </a:lvl1pPr>
          </a:lstStyle>
          <a:p>
            <a:pPr>
              <a:defRPr/>
            </a:pPr>
            <a:fld id="{3A6E258C-D25C-4D33-9A16-0FA67EB5213D}" type="slidenum">
              <a:rPr/>
              <a:pPr>
                <a:defRPr/>
              </a:pPr>
              <a:t>‹N°›</a:t>
            </a:fld>
            <a:endParaRPr dirty="0"/>
          </a:p>
        </p:txBody>
      </p:sp>
    </p:spTree>
    <p:extLst>
      <p:ext uri="{BB962C8B-B14F-4D97-AF65-F5344CB8AC3E}">
        <p14:creationId xmlns:p14="http://schemas.microsoft.com/office/powerpoint/2010/main" val="32972289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413E2-41CC-4867-8459-92163EDDF0B2}"/>
              </a:ext>
            </a:extLst>
          </p:cNvPr>
          <p:cNvSpPr>
            <a:spLocks noGrp="1"/>
          </p:cNvSpPr>
          <p:nvPr>
            <p:ph type="title"/>
          </p:nvPr>
        </p:nvSpPr>
        <p:spPr>
          <a:xfrm>
            <a:off x="831852"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531710-771A-496B-8A26-D25504D280E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010FDB2-091B-4563-BDE6-8CBD986EDCAD}"/>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5" name="Espace réservé du pied de page 4">
            <a:extLst>
              <a:ext uri="{FF2B5EF4-FFF2-40B4-BE49-F238E27FC236}">
                <a16:creationId xmlns:a16="http://schemas.microsoft.com/office/drawing/2014/main" id="{9E47CEA1-0C4A-4D6B-B016-44976E8081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0249BA-B784-4D20-8E69-3CB0CE8499E3}"/>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226438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22923-5BAA-411C-84E0-3FF32AA51D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C93E81-988C-4250-B0D0-F33DCC9AB1E5}"/>
              </a:ext>
            </a:extLst>
          </p:cNvPr>
          <p:cNvSpPr>
            <a:spLocks noGrp="1"/>
          </p:cNvSpPr>
          <p:nvPr>
            <p:ph sz="half" idx="1"/>
          </p:nvPr>
        </p:nvSpPr>
        <p:spPr>
          <a:xfrm>
            <a:off x="838201"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985DE71-ABAC-4736-BD14-5FF79EBA9493}"/>
              </a:ext>
            </a:extLst>
          </p:cNvPr>
          <p:cNvSpPr>
            <a:spLocks noGrp="1"/>
          </p:cNvSpPr>
          <p:nvPr>
            <p:ph sz="half" idx="2"/>
          </p:nvPr>
        </p:nvSpPr>
        <p:spPr>
          <a:xfrm>
            <a:off x="6172201"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8A4963-F16C-404A-92EB-8E500652F281}"/>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6" name="Espace réservé du pied de page 5">
            <a:extLst>
              <a:ext uri="{FF2B5EF4-FFF2-40B4-BE49-F238E27FC236}">
                <a16:creationId xmlns:a16="http://schemas.microsoft.com/office/drawing/2014/main" id="{50C7D53C-CF58-4729-AE61-02A1B3C0A4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0194E3-35A7-46DE-A72F-BBA66B45068A}"/>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278669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8CA0F-A274-4BDD-A558-488163EF77A6}"/>
              </a:ext>
            </a:extLst>
          </p:cNvPr>
          <p:cNvSpPr>
            <a:spLocks noGrp="1"/>
          </p:cNvSpPr>
          <p:nvPr>
            <p:ph type="title"/>
          </p:nvPr>
        </p:nvSpPr>
        <p:spPr>
          <a:xfrm>
            <a:off x="839789"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68370F0-8577-44F5-805D-042E2D926A1B}"/>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9F94A1F-3E7F-477B-BBDB-582FB22CAAF5}"/>
              </a:ext>
            </a:extLst>
          </p:cNvPr>
          <p:cNvSpPr>
            <a:spLocks noGrp="1"/>
          </p:cNvSpPr>
          <p:nvPr>
            <p:ph sz="half" idx="2"/>
          </p:nvPr>
        </p:nvSpPr>
        <p:spPr>
          <a:xfrm>
            <a:off x="839789" y="2505076"/>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0846B53-DEC1-443C-A204-BEB2BDD7B95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20E1523-5B71-49B2-A62B-416305B6136A}"/>
              </a:ext>
            </a:extLst>
          </p:cNvPr>
          <p:cNvSpPr>
            <a:spLocks noGrp="1"/>
          </p:cNvSpPr>
          <p:nvPr>
            <p:ph sz="quarter" idx="4"/>
          </p:nvPr>
        </p:nvSpPr>
        <p:spPr>
          <a:xfrm>
            <a:off x="6172202" y="2505076"/>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2B3C49F-2C2D-4F30-A661-F40E2F3D727E}"/>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8" name="Espace réservé du pied de page 7">
            <a:extLst>
              <a:ext uri="{FF2B5EF4-FFF2-40B4-BE49-F238E27FC236}">
                <a16:creationId xmlns:a16="http://schemas.microsoft.com/office/drawing/2014/main" id="{95349499-5832-48B1-827D-E2735B8DCF0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91FE7BC-2BE6-4343-B8F2-6EEC60CA24FF}"/>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365175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C8259-9105-4685-B770-C5B729241EE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7E40A74-B262-4799-8877-F35401CB3002}"/>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4" name="Espace réservé du pied de page 3">
            <a:extLst>
              <a:ext uri="{FF2B5EF4-FFF2-40B4-BE49-F238E27FC236}">
                <a16:creationId xmlns:a16="http://schemas.microsoft.com/office/drawing/2014/main" id="{8E1F6275-2C47-4E13-AD55-2240AAD5F97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AF38DF-EB14-4FF2-B9F0-1D0C7C66C99A}"/>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423051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54158C-2AE7-43AE-A08B-5483E34086B7}"/>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3" name="Espace réservé du pied de page 2">
            <a:extLst>
              <a:ext uri="{FF2B5EF4-FFF2-40B4-BE49-F238E27FC236}">
                <a16:creationId xmlns:a16="http://schemas.microsoft.com/office/drawing/2014/main" id="{7094D563-E7AB-4234-B734-47A74D8909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EA83628-0D48-4357-B90C-B1ECBA812290}"/>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385036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A5128-F564-4682-959A-63CB25DB572C}"/>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0E721E8-DC9A-40F9-AC41-2AA28AAD4960}"/>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825EED2-F145-441D-A540-7C731275CFC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67F4ABC-150E-432B-95FF-2ECAE993A909}"/>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6" name="Espace réservé du pied de page 5">
            <a:extLst>
              <a:ext uri="{FF2B5EF4-FFF2-40B4-BE49-F238E27FC236}">
                <a16:creationId xmlns:a16="http://schemas.microsoft.com/office/drawing/2014/main" id="{8F1AA740-931E-4BC2-8D6E-442BC96CD3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4DD565-F1FD-4BDE-A623-0D3E2460AF37}"/>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184943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8446C-C6F1-4691-AC3C-3AE16A8D21DA}"/>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7A6480-BDC2-4C53-86EF-70693C2458D3}"/>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FR"/>
          </a:p>
        </p:txBody>
      </p:sp>
      <p:sp>
        <p:nvSpPr>
          <p:cNvPr id="4" name="Espace réservé du texte 3">
            <a:extLst>
              <a:ext uri="{FF2B5EF4-FFF2-40B4-BE49-F238E27FC236}">
                <a16:creationId xmlns:a16="http://schemas.microsoft.com/office/drawing/2014/main" id="{017735D0-3AD1-4406-8F60-D463DC5B8E8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FBFB0B2-6D0B-4CE8-9D7E-B9E585126ED6}"/>
              </a:ext>
            </a:extLst>
          </p:cNvPr>
          <p:cNvSpPr>
            <a:spLocks noGrp="1"/>
          </p:cNvSpPr>
          <p:nvPr>
            <p:ph type="dt" sz="half" idx="10"/>
          </p:nvPr>
        </p:nvSpPr>
        <p:spPr/>
        <p:txBody>
          <a:bodyPr/>
          <a:lstStyle/>
          <a:p>
            <a:fld id="{47CA9B1E-6F72-4983-971F-2BE997EE505A}" type="datetimeFigureOut">
              <a:rPr lang="fr-FR" smtClean="0"/>
              <a:pPr/>
              <a:t>13/06/2018</a:t>
            </a:fld>
            <a:endParaRPr lang="fr-FR"/>
          </a:p>
        </p:txBody>
      </p:sp>
      <p:sp>
        <p:nvSpPr>
          <p:cNvPr id="6" name="Espace réservé du pied de page 5">
            <a:extLst>
              <a:ext uri="{FF2B5EF4-FFF2-40B4-BE49-F238E27FC236}">
                <a16:creationId xmlns:a16="http://schemas.microsoft.com/office/drawing/2014/main" id="{70CFC635-EAA1-4DBD-A34D-57875DA18E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076D34-2315-43B1-ADBC-9EE79695BF01}"/>
              </a:ext>
            </a:extLst>
          </p:cNvPr>
          <p:cNvSpPr>
            <a:spLocks noGrp="1"/>
          </p:cNvSpPr>
          <p:nvPr>
            <p:ph type="sldNum" sz="quarter" idx="12"/>
          </p:nvPr>
        </p:nvSpPr>
        <p:spPr/>
        <p:txBody>
          <a:bodyPr/>
          <a:lstStyle/>
          <a:p>
            <a:fld id="{94037356-15FA-4D56-8509-05E67EE33D72}" type="slidenum">
              <a:rPr lang="fr-FR" smtClean="0"/>
              <a:pPr/>
              <a:t>‹N°›</a:t>
            </a:fld>
            <a:endParaRPr lang="fr-FR"/>
          </a:p>
        </p:txBody>
      </p:sp>
    </p:spTree>
    <p:extLst>
      <p:ext uri="{BB962C8B-B14F-4D97-AF65-F5344CB8AC3E}">
        <p14:creationId xmlns:p14="http://schemas.microsoft.com/office/powerpoint/2010/main" val="275582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F0A59E-A2B8-4A34-8987-BB546D0F648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611A41-2BB4-4075-8444-C3F8BFC5C6D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8525A8-EC3A-4746-9779-DCA4D4CEF170}"/>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A9B1E-6F72-4983-971F-2BE997EE505A}" type="datetimeFigureOut">
              <a:rPr lang="fr-FR" smtClean="0"/>
              <a:pPr/>
              <a:t>13/06/2018</a:t>
            </a:fld>
            <a:endParaRPr lang="fr-FR"/>
          </a:p>
        </p:txBody>
      </p:sp>
      <p:sp>
        <p:nvSpPr>
          <p:cNvPr id="5" name="Espace réservé du pied de page 4">
            <a:extLst>
              <a:ext uri="{FF2B5EF4-FFF2-40B4-BE49-F238E27FC236}">
                <a16:creationId xmlns:a16="http://schemas.microsoft.com/office/drawing/2014/main" id="{CD24B6D7-C412-4624-9E3A-086049FEB552}"/>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9224424-657F-41F2-BDA1-8E0B4D9FF820}"/>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37356-15FA-4D56-8509-05E67EE33D72}" type="slidenum">
              <a:rPr lang="fr-FR" smtClean="0"/>
              <a:pPr/>
              <a:t>‹N°›</a:t>
            </a:fld>
            <a:endParaRPr lang="fr-FR"/>
          </a:p>
        </p:txBody>
      </p:sp>
    </p:spTree>
    <p:extLst>
      <p:ext uri="{BB962C8B-B14F-4D97-AF65-F5344CB8AC3E}">
        <p14:creationId xmlns:p14="http://schemas.microsoft.com/office/powerpoint/2010/main" val="267037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CE0AC4-866C-4022-8A05-D86D77DA2B3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a:extLst>
              <a:ext uri="{FF2B5EF4-FFF2-40B4-BE49-F238E27FC236}">
                <a16:creationId xmlns:a16="http://schemas.microsoft.com/office/drawing/2014/main" id="{B8A02438-6E0E-42BF-A736-AD4936C4703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78AF5F60-E1FA-4F7D-8C7B-22F5E03153C3}"/>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E9546215-FCD9-4AC4-AB0B-438268278CC2}" type="datetime1">
              <a:rPr lang="en-US" altLang="fr-FR"/>
              <a:pPr>
                <a:defRPr/>
              </a:pPr>
              <a:t>6/13/2018</a:t>
            </a:fld>
            <a:endParaRPr lang="en-US" altLang="fr-FR"/>
          </a:p>
        </p:txBody>
      </p:sp>
      <p:sp>
        <p:nvSpPr>
          <p:cNvPr id="5" name="Footer Placeholder 4">
            <a:extLst>
              <a:ext uri="{FF2B5EF4-FFF2-40B4-BE49-F238E27FC236}">
                <a16:creationId xmlns:a16="http://schemas.microsoft.com/office/drawing/2014/main" id="{949C40E9-8977-4C5A-95A7-E77A2D306E7F}"/>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972C3AF-A7CD-4953-8C69-A6BB9DF87EE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D90AC9F-440D-4CD7-AF7C-FE059D215407}" type="slidenum">
              <a:rPr lang="en-US" altLang="fr-FR"/>
              <a:pPr>
                <a:defRPr/>
              </a:pPr>
              <a:t>‹N°›</a:t>
            </a:fld>
            <a:endParaRPr lang="en-US" altLang="fr-FR"/>
          </a:p>
        </p:txBody>
      </p:sp>
    </p:spTree>
    <p:extLst>
      <p:ext uri="{BB962C8B-B14F-4D97-AF65-F5344CB8AC3E}">
        <p14:creationId xmlns:p14="http://schemas.microsoft.com/office/powerpoint/2010/main" val="277536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pitchFamily="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93"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93"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93"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9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6"/>
          </a:xfrm>
          <a:prstGeom prst="rect">
            <a:avLst/>
          </a:prstGeom>
        </p:spPr>
      </p:pic>
      <p:pic>
        <p:nvPicPr>
          <p:cNvPr id="24" name="Image 23">
            <a:extLst>
              <a:ext uri="{FF2B5EF4-FFF2-40B4-BE49-F238E27FC236}">
                <a16:creationId xmlns:a16="http://schemas.microsoft.com/office/drawing/2014/main" id="{CCA47328-3FF1-405A-825C-2F9DA0A85C77}"/>
              </a:ext>
            </a:extLst>
          </p:cNvPr>
          <p:cNvPicPr>
            <a:picLocks noChangeAspect="1"/>
          </p:cNvPicPr>
          <p:nvPr/>
        </p:nvPicPr>
        <p:blipFill rotWithShape="1">
          <a:blip r:embed="rId4"/>
          <a:srcRect t="6703" b="9791"/>
          <a:stretch/>
        </p:blipFill>
        <p:spPr>
          <a:xfrm>
            <a:off x="164400" y="100164"/>
            <a:ext cx="1498861" cy="834417"/>
          </a:xfrm>
          <a:prstGeom prst="rect">
            <a:avLst/>
          </a:prstGeom>
        </p:spPr>
      </p:pic>
      <p:pic>
        <p:nvPicPr>
          <p:cNvPr id="6" name="Image 5">
            <a:extLst>
              <a:ext uri="{FF2B5EF4-FFF2-40B4-BE49-F238E27FC236}">
                <a16:creationId xmlns:a16="http://schemas.microsoft.com/office/drawing/2014/main" id="{D39AA37C-085A-4D1D-B2E4-18AF836C7B6E}"/>
              </a:ext>
            </a:extLst>
          </p:cNvPr>
          <p:cNvPicPr>
            <a:picLocks noChangeAspect="1"/>
          </p:cNvPicPr>
          <p:nvPr/>
        </p:nvPicPr>
        <p:blipFill rotWithShape="1">
          <a:blip r:embed="rId5"/>
          <a:srcRect l="2430" t="4411" r="5437" b="9035"/>
          <a:stretch/>
        </p:blipFill>
        <p:spPr>
          <a:xfrm>
            <a:off x="2289817" y="2588619"/>
            <a:ext cx="7612365" cy="4029464"/>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282C2FE1-73CE-4780-AB14-28626BEB88A2}"/>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sp>
        <p:nvSpPr>
          <p:cNvPr id="12" name="ZoneTexte 11">
            <a:extLst>
              <a:ext uri="{FF2B5EF4-FFF2-40B4-BE49-F238E27FC236}">
                <a16:creationId xmlns:a16="http://schemas.microsoft.com/office/drawing/2014/main" id="{E7592204-C625-4ECF-AA1D-8598EF4AF40A}"/>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2" name="ZoneTexte 1">
            <a:extLst>
              <a:ext uri="{FF2B5EF4-FFF2-40B4-BE49-F238E27FC236}">
                <a16:creationId xmlns:a16="http://schemas.microsoft.com/office/drawing/2014/main" id="{00ED0EE7-4421-428A-ADE8-A90E8FCA15EA}"/>
              </a:ext>
            </a:extLst>
          </p:cNvPr>
          <p:cNvSpPr txBox="1"/>
          <p:nvPr/>
        </p:nvSpPr>
        <p:spPr>
          <a:xfrm>
            <a:off x="3084213" y="6173977"/>
            <a:ext cx="6023572" cy="477054"/>
          </a:xfrm>
          <a:prstGeom prst="rect">
            <a:avLst/>
          </a:prstGeom>
          <a:noFill/>
        </p:spPr>
        <p:txBody>
          <a:bodyPr wrap="square" rtlCol="0">
            <a:spAutoFit/>
          </a:bodyPr>
          <a:lstStyle/>
          <a:p>
            <a:r>
              <a:rPr lang="fr-FR" sz="2500" b="1" spc="300" dirty="0">
                <a:solidFill>
                  <a:schemeClr val="bg1"/>
                </a:solidFill>
                <a:latin typeface="Trebuchet MS" panose="020B0603020202020204" pitchFamily="34" charset="0"/>
              </a:rPr>
              <a:t>Un public nombreux et attentif</a:t>
            </a:r>
          </a:p>
        </p:txBody>
      </p:sp>
      <p:sp>
        <p:nvSpPr>
          <p:cNvPr id="3" name="Rectangle 2">
            <a:extLst>
              <a:ext uri="{FF2B5EF4-FFF2-40B4-BE49-F238E27FC236}">
                <a16:creationId xmlns:a16="http://schemas.microsoft.com/office/drawing/2014/main" id="{540CB0B1-6984-4257-8711-98460C77724E}"/>
              </a:ext>
            </a:extLst>
          </p:cNvPr>
          <p:cNvSpPr/>
          <p:nvPr/>
        </p:nvSpPr>
        <p:spPr>
          <a:xfrm>
            <a:off x="1900438" y="1118920"/>
            <a:ext cx="8391124" cy="1219180"/>
          </a:xfrm>
          <a:prstGeom prst="rect">
            <a:avLst/>
          </a:prstGeom>
        </p:spPr>
        <p:txBody>
          <a:bodyPr wrap="square">
            <a:spAutoFit/>
          </a:bodyPr>
          <a:lstStyle/>
          <a:p>
            <a:pPr algn="ctr">
              <a:lnSpc>
                <a:spcPct val="150000"/>
              </a:lnSpc>
              <a:spcAft>
                <a:spcPts val="0"/>
              </a:spcAft>
            </a:pPr>
            <a:r>
              <a:rPr lang="fr-CH" sz="2600" dirty="0">
                <a:solidFill>
                  <a:prstClr val="black"/>
                </a:solidFill>
                <a:latin typeface="Trebuchet MS" panose="020B0603020202020204" pitchFamily="34" charset="0"/>
              </a:rPr>
              <a:t>Rendez-vous était fixé à 18H30 autour d’un apéritif qui a permis un échange entre les personnes présentes.</a:t>
            </a:r>
            <a:endParaRPr lang="fr-FR" sz="26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421472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pic>
        <p:nvPicPr>
          <p:cNvPr id="9" name="Image 8">
            <a:extLst>
              <a:ext uri="{FF2B5EF4-FFF2-40B4-BE49-F238E27FC236}">
                <a16:creationId xmlns:a16="http://schemas.microsoft.com/office/drawing/2014/main" id="{A38D4D01-8234-40A2-A172-5DAE7FEB7008}"/>
              </a:ext>
            </a:extLst>
          </p:cNvPr>
          <p:cNvPicPr>
            <a:picLocks noChangeAspect="1"/>
          </p:cNvPicPr>
          <p:nvPr/>
        </p:nvPicPr>
        <p:blipFill>
          <a:blip r:embed="rId5"/>
          <a:stretch>
            <a:fillRect/>
          </a:stretch>
        </p:blipFill>
        <p:spPr>
          <a:xfrm>
            <a:off x="1058809" y="1793950"/>
            <a:ext cx="2883249" cy="4154871"/>
          </a:xfrm>
          <a:prstGeom prst="rect">
            <a:avLst/>
          </a:prstGeom>
          <a:ln>
            <a:noFill/>
          </a:ln>
          <a:effectLst>
            <a:outerShdw blurRad="190500" algn="tl" rotWithShape="0">
              <a:srgbClr val="000000">
                <a:alpha val="70000"/>
              </a:srgbClr>
            </a:outerShdw>
          </a:effectLst>
        </p:spPr>
      </p:pic>
      <p:pic>
        <p:nvPicPr>
          <p:cNvPr id="11" name="Image 10">
            <a:extLst>
              <a:ext uri="{FF2B5EF4-FFF2-40B4-BE49-F238E27FC236}">
                <a16:creationId xmlns:a16="http://schemas.microsoft.com/office/drawing/2014/main" id="{0EF27DF9-A324-4B74-916C-3AA34D0A0FCE}"/>
              </a:ext>
            </a:extLst>
          </p:cNvPr>
          <p:cNvPicPr>
            <a:picLocks noChangeAspect="1"/>
          </p:cNvPicPr>
          <p:nvPr/>
        </p:nvPicPr>
        <p:blipFill>
          <a:blip r:embed="rId6"/>
          <a:stretch>
            <a:fillRect/>
          </a:stretch>
        </p:blipFill>
        <p:spPr>
          <a:xfrm>
            <a:off x="5719080" y="1793950"/>
            <a:ext cx="6162595" cy="4154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735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pic>
        <p:nvPicPr>
          <p:cNvPr id="4" name="Image 3">
            <a:extLst>
              <a:ext uri="{FF2B5EF4-FFF2-40B4-BE49-F238E27FC236}">
                <a16:creationId xmlns:a16="http://schemas.microsoft.com/office/drawing/2014/main" id="{0A6A861C-27C7-4015-AE7E-57FB01CE9FCB}"/>
              </a:ext>
            </a:extLst>
          </p:cNvPr>
          <p:cNvPicPr>
            <a:picLocks noChangeAspect="1"/>
          </p:cNvPicPr>
          <p:nvPr/>
        </p:nvPicPr>
        <p:blipFill>
          <a:blip r:embed="rId5"/>
          <a:stretch>
            <a:fillRect/>
          </a:stretch>
        </p:blipFill>
        <p:spPr>
          <a:xfrm>
            <a:off x="2761221" y="1587996"/>
            <a:ext cx="6669558" cy="40803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613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6"/>
          </a:xfrm>
          <a:prstGeom prst="rect">
            <a:avLst/>
          </a:prstGeom>
        </p:spPr>
      </p:pic>
      <p:pic>
        <p:nvPicPr>
          <p:cNvPr id="24" name="Image 23">
            <a:extLst>
              <a:ext uri="{FF2B5EF4-FFF2-40B4-BE49-F238E27FC236}">
                <a16:creationId xmlns:a16="http://schemas.microsoft.com/office/drawing/2014/main" id="{CCA47328-3FF1-405A-825C-2F9DA0A85C77}"/>
              </a:ext>
            </a:extLst>
          </p:cNvPr>
          <p:cNvPicPr>
            <a:picLocks noChangeAspect="1"/>
          </p:cNvPicPr>
          <p:nvPr/>
        </p:nvPicPr>
        <p:blipFill rotWithShape="1">
          <a:blip r:embed="rId4"/>
          <a:srcRect t="6703" b="9791"/>
          <a:stretch/>
        </p:blipFill>
        <p:spPr>
          <a:xfrm>
            <a:off x="164400" y="100164"/>
            <a:ext cx="1498861" cy="834417"/>
          </a:xfrm>
          <a:prstGeom prst="rect">
            <a:avLst/>
          </a:prstGeom>
        </p:spPr>
      </p:pic>
      <p:pic>
        <p:nvPicPr>
          <p:cNvPr id="6" name="Image 5">
            <a:extLst>
              <a:ext uri="{FF2B5EF4-FFF2-40B4-BE49-F238E27FC236}">
                <a16:creationId xmlns:a16="http://schemas.microsoft.com/office/drawing/2014/main" id="{D39AA37C-085A-4D1D-B2E4-18AF836C7B6E}"/>
              </a:ext>
            </a:extLst>
          </p:cNvPr>
          <p:cNvPicPr>
            <a:picLocks noChangeAspect="1"/>
          </p:cNvPicPr>
          <p:nvPr/>
        </p:nvPicPr>
        <p:blipFill rotWithShape="1">
          <a:blip r:embed="rId5"/>
          <a:srcRect l="2430" t="4411" r="5437" b="9035"/>
          <a:stretch/>
        </p:blipFill>
        <p:spPr>
          <a:xfrm>
            <a:off x="3316583" y="3948609"/>
            <a:ext cx="5347582" cy="2830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ZoneTexte 7">
            <a:extLst>
              <a:ext uri="{FF2B5EF4-FFF2-40B4-BE49-F238E27FC236}">
                <a16:creationId xmlns:a16="http://schemas.microsoft.com/office/drawing/2014/main" id="{D379B74B-B2A0-4451-B56F-227B9C699C01}"/>
              </a:ext>
            </a:extLst>
          </p:cNvPr>
          <p:cNvSpPr txBox="1"/>
          <p:nvPr/>
        </p:nvSpPr>
        <p:spPr>
          <a:xfrm>
            <a:off x="288919" y="1880182"/>
            <a:ext cx="11614158" cy="1993366"/>
          </a:xfrm>
          <a:prstGeom prst="rect">
            <a:avLst/>
          </a:prstGeom>
          <a:noFill/>
        </p:spPr>
        <p:txBody>
          <a:bodyPr wrap="square" rtlCol="0">
            <a:spAutoFit/>
          </a:bodyPr>
          <a:lstStyle/>
          <a:p>
            <a:pPr>
              <a:lnSpc>
                <a:spcPts val="3800"/>
              </a:lnSpc>
            </a:pPr>
            <a:r>
              <a:rPr lang="fr-CH" sz="2500" spc="80" dirty="0">
                <a:solidFill>
                  <a:prstClr val="black"/>
                </a:solidFill>
                <a:latin typeface="Trebuchet MS" panose="020B0603020202020204" pitchFamily="34" charset="0"/>
              </a:rPr>
              <a:t>Plus de 200 personnes, dont de nombreuses personnalités de la vie politique, économique et culturelle, ont salué de leur présence la création de ce lieu de rencontre et de dialogue, autour du cinéma qui </a:t>
            </a:r>
          </a:p>
          <a:p>
            <a:pPr>
              <a:lnSpc>
                <a:spcPts val="3800"/>
              </a:lnSpc>
            </a:pPr>
            <a:r>
              <a:rPr lang="fr-CH" sz="2500" spc="80" dirty="0">
                <a:solidFill>
                  <a:prstClr val="black"/>
                </a:solidFill>
                <a:latin typeface="Trebuchet MS" panose="020B0603020202020204" pitchFamily="34" charset="0"/>
              </a:rPr>
              <a:t>est un merveilleux outil de culture et de communication accessible à tous.</a:t>
            </a:r>
            <a:endParaRPr lang="fr-FR" sz="2500" spc="80" dirty="0">
              <a:solidFill>
                <a:prstClr val="black"/>
              </a:solidFill>
              <a:latin typeface="Trebuchet MS" panose="020B0603020202020204" pitchFamily="34" charset="0"/>
            </a:endParaRPr>
          </a:p>
        </p:txBody>
      </p:sp>
      <p:sp>
        <p:nvSpPr>
          <p:cNvPr id="11" name="ZoneTexte 10">
            <a:extLst>
              <a:ext uri="{FF2B5EF4-FFF2-40B4-BE49-F238E27FC236}">
                <a16:creationId xmlns:a16="http://schemas.microsoft.com/office/drawing/2014/main" id="{282C2FE1-73CE-4780-AB14-28626BEB88A2}"/>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sp>
        <p:nvSpPr>
          <p:cNvPr id="12" name="ZoneTexte 11">
            <a:extLst>
              <a:ext uri="{FF2B5EF4-FFF2-40B4-BE49-F238E27FC236}">
                <a16:creationId xmlns:a16="http://schemas.microsoft.com/office/drawing/2014/main" id="{E7592204-C625-4ECF-AA1D-8598EF4AF40A}"/>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2" name="ZoneTexte 1">
            <a:extLst>
              <a:ext uri="{FF2B5EF4-FFF2-40B4-BE49-F238E27FC236}">
                <a16:creationId xmlns:a16="http://schemas.microsoft.com/office/drawing/2014/main" id="{00ED0EE7-4421-428A-ADE8-A90E8FCA15EA}"/>
              </a:ext>
            </a:extLst>
          </p:cNvPr>
          <p:cNvSpPr txBox="1"/>
          <p:nvPr/>
        </p:nvSpPr>
        <p:spPr>
          <a:xfrm>
            <a:off x="3656088" y="6412504"/>
            <a:ext cx="4668571" cy="369332"/>
          </a:xfrm>
          <a:prstGeom prst="rect">
            <a:avLst/>
          </a:prstGeom>
          <a:noFill/>
        </p:spPr>
        <p:txBody>
          <a:bodyPr wrap="square" rtlCol="0">
            <a:spAutoFit/>
          </a:bodyPr>
          <a:lstStyle/>
          <a:p>
            <a:r>
              <a:rPr lang="fr-FR" b="1" spc="300" dirty="0">
                <a:solidFill>
                  <a:schemeClr val="bg1"/>
                </a:solidFill>
                <a:latin typeface="Trebuchet MS" panose="020B0603020202020204" pitchFamily="34" charset="0"/>
              </a:rPr>
              <a:t>Un public nombreux et attentif</a:t>
            </a:r>
          </a:p>
        </p:txBody>
      </p:sp>
      <p:sp>
        <p:nvSpPr>
          <p:cNvPr id="4" name="Rectangle 3">
            <a:extLst>
              <a:ext uri="{FF2B5EF4-FFF2-40B4-BE49-F238E27FC236}">
                <a16:creationId xmlns:a16="http://schemas.microsoft.com/office/drawing/2014/main" id="{AE7F0BFE-A97E-4E4D-9266-C8DBB6D42FE7}"/>
              </a:ext>
            </a:extLst>
          </p:cNvPr>
          <p:cNvSpPr/>
          <p:nvPr/>
        </p:nvSpPr>
        <p:spPr>
          <a:xfrm>
            <a:off x="1496837" y="1312678"/>
            <a:ext cx="9198321" cy="492443"/>
          </a:xfrm>
          <a:prstGeom prst="rect">
            <a:avLst/>
          </a:prstGeom>
        </p:spPr>
        <p:txBody>
          <a:bodyPr wrap="square">
            <a:spAutoFit/>
          </a:bodyPr>
          <a:lstStyle/>
          <a:p>
            <a:pPr lvl="0">
              <a:defRPr/>
            </a:pPr>
            <a:r>
              <a:rPr lang="fr-FR" sz="2600" b="1" spc="300" dirty="0">
                <a:solidFill>
                  <a:srgbClr val="0070C0"/>
                </a:solidFill>
                <a:latin typeface="Trebuchet MS" panose="020B0603020202020204" pitchFamily="34" charset="0"/>
              </a:rPr>
              <a:t>Grande soirée inaugurale </a:t>
            </a:r>
            <a:r>
              <a:rPr lang="fr-FR" sz="2600" b="1" spc="300" dirty="0">
                <a:solidFill>
                  <a:prstClr val="black"/>
                </a:solidFill>
                <a:latin typeface="Trebuchet MS" panose="020B0603020202020204" pitchFamily="34" charset="0"/>
              </a:rPr>
              <a:t>au Freies Gymnasium</a:t>
            </a:r>
          </a:p>
        </p:txBody>
      </p:sp>
    </p:spTree>
    <p:extLst>
      <p:ext uri="{BB962C8B-B14F-4D97-AF65-F5344CB8AC3E}">
        <p14:creationId xmlns:p14="http://schemas.microsoft.com/office/powerpoint/2010/main" val="7015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pic>
        <p:nvPicPr>
          <p:cNvPr id="4" name="Image 3" descr="Une image contenant eau, personne, femme&#10;&#10;Description générée avec un niveau de confiance élevé">
            <a:extLst>
              <a:ext uri="{FF2B5EF4-FFF2-40B4-BE49-F238E27FC236}">
                <a16:creationId xmlns:a16="http://schemas.microsoft.com/office/drawing/2014/main" id="{AEE4EDFB-31DD-42A4-B3F3-833EE35A4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23" y="1174823"/>
            <a:ext cx="3571451" cy="3675618"/>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794E473B-243C-4154-BDA5-80C72E914895}"/>
              </a:ext>
            </a:extLst>
          </p:cNvPr>
          <p:cNvSpPr/>
          <p:nvPr/>
        </p:nvSpPr>
        <p:spPr>
          <a:xfrm>
            <a:off x="4342646" y="1456372"/>
            <a:ext cx="7849354" cy="3112519"/>
          </a:xfrm>
          <a:prstGeom prst="rect">
            <a:avLst/>
          </a:prstGeom>
        </p:spPr>
        <p:txBody>
          <a:bodyPr wrap="square">
            <a:spAutoFit/>
          </a:bodyPr>
          <a:lstStyle/>
          <a:p>
            <a:pPr>
              <a:lnSpc>
                <a:spcPts val="4000"/>
              </a:lnSpc>
              <a:spcAft>
                <a:spcPts val="0"/>
              </a:spcAft>
            </a:pPr>
            <a:r>
              <a:rPr lang="fr-CH" sz="2400" dirty="0">
                <a:solidFill>
                  <a:prstClr val="black"/>
                </a:solidFill>
                <a:latin typeface="Trebuchet MS" panose="020B0603020202020204" pitchFamily="34" charset="0"/>
              </a:rPr>
              <a:t>Avant la projection, Madame Marie-Rose Gillmann, Présidente des Ciné-Rencontres de Berne, a rappelé que </a:t>
            </a:r>
            <a:r>
              <a:rPr lang="fr-FR" sz="2400" dirty="0">
                <a:solidFill>
                  <a:prstClr val="black"/>
                </a:solidFill>
                <a:latin typeface="Trebuchet MS" panose="020B0603020202020204" pitchFamily="34" charset="0"/>
              </a:rPr>
              <a:t>l’association est née du fait qu’un grand nombre de bernois ont appris la langue française à l’école, comprennent cette langue, mais n’ont souvent pas l’occasion de la pratiquer (ou n’osent pas la pratiquer).</a:t>
            </a:r>
          </a:p>
        </p:txBody>
      </p:sp>
      <p:sp>
        <p:nvSpPr>
          <p:cNvPr id="6" name="Rectangle 5">
            <a:extLst>
              <a:ext uri="{FF2B5EF4-FFF2-40B4-BE49-F238E27FC236}">
                <a16:creationId xmlns:a16="http://schemas.microsoft.com/office/drawing/2014/main" id="{98C7EC09-8CE1-40B7-8F82-7203671CB9AE}"/>
              </a:ext>
            </a:extLst>
          </p:cNvPr>
          <p:cNvSpPr/>
          <p:nvPr/>
        </p:nvSpPr>
        <p:spPr>
          <a:xfrm>
            <a:off x="2235849" y="5370713"/>
            <a:ext cx="9618455" cy="1397306"/>
          </a:xfrm>
          <a:prstGeom prst="rect">
            <a:avLst/>
          </a:prstGeom>
        </p:spPr>
        <p:txBody>
          <a:bodyPr wrap="square">
            <a:spAutoFit/>
          </a:bodyPr>
          <a:lstStyle/>
          <a:p>
            <a:pPr>
              <a:lnSpc>
                <a:spcPts val="3500"/>
              </a:lnSpc>
            </a:pPr>
            <a:r>
              <a:rPr lang="fr-FR" sz="2400" dirty="0">
                <a:solidFill>
                  <a:prstClr val="black"/>
                </a:solidFill>
                <a:latin typeface="Trebuchet MS" panose="020B0603020202020204" pitchFamily="34" charset="0"/>
              </a:rPr>
              <a:t>Le but des rencontres est la pratique de la langue française, de façon ludique et distrayante, grâce au cinéma, tout en privilégiant l’accueil et la convivialité, avant et après les séances de projection.</a:t>
            </a:r>
          </a:p>
        </p:txBody>
      </p:sp>
      <p:sp>
        <p:nvSpPr>
          <p:cNvPr id="9" name="Rectangle 8">
            <a:extLst>
              <a:ext uri="{FF2B5EF4-FFF2-40B4-BE49-F238E27FC236}">
                <a16:creationId xmlns:a16="http://schemas.microsoft.com/office/drawing/2014/main" id="{8393AE13-E85A-4C16-BE30-6FEC2FA7D341}"/>
              </a:ext>
            </a:extLst>
          </p:cNvPr>
          <p:cNvSpPr/>
          <p:nvPr/>
        </p:nvSpPr>
        <p:spPr>
          <a:xfrm>
            <a:off x="-44442" y="4904818"/>
            <a:ext cx="4598335" cy="553998"/>
          </a:xfrm>
          <a:prstGeom prst="rect">
            <a:avLst/>
          </a:prstGeom>
        </p:spPr>
        <p:txBody>
          <a:bodyPr wrap="square">
            <a:spAutoFit/>
          </a:bodyPr>
          <a:lstStyle/>
          <a:p>
            <a:pPr algn="ctr">
              <a:spcAft>
                <a:spcPts val="0"/>
              </a:spcAft>
            </a:pPr>
            <a:r>
              <a:rPr lang="fr-FR" sz="1500" b="1" dirty="0">
                <a:solidFill>
                  <a:schemeClr val="accent1">
                    <a:lumMod val="50000"/>
                  </a:schemeClr>
                </a:solidFill>
                <a:latin typeface="Trebuchet MS" panose="020B0603020202020204" pitchFamily="34" charset="0"/>
                <a:ea typeface="Times New Roman" panose="02020603050405020304" pitchFamily="18" charset="0"/>
                <a:cs typeface="Arial" panose="020B0604020202020204" pitchFamily="34" charset="0"/>
              </a:rPr>
              <a:t>Allocution de bienvenue de Marie-Rose Gillmann, présidente des Ciné-Débat-Rencontres</a:t>
            </a:r>
            <a:endParaRPr lang="fr-FR" sz="1500" b="1" dirty="0">
              <a:solidFill>
                <a:schemeClr val="accent1">
                  <a:lumMod val="50000"/>
                </a:schemeClr>
              </a:solidFill>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10942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securitas logo">
            <a:extLst>
              <a:ext uri="{FF2B5EF4-FFF2-40B4-BE49-F238E27FC236}">
                <a16:creationId xmlns:a16="http://schemas.microsoft.com/office/drawing/2014/main" id="{C234E8D7-AAD7-44D6-89B6-C756B470B4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0" t="-8946" r="-1499" b="-16802"/>
          <a:stretch/>
        </p:blipFill>
        <p:spPr bwMode="auto">
          <a:xfrm>
            <a:off x="3952850" y="5896355"/>
            <a:ext cx="3533745" cy="729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5">
            <a:extLst>
              <a:ext uri="{FF2B5EF4-FFF2-40B4-BE49-F238E27FC236}">
                <a16:creationId xmlns:a16="http://schemas.microsoft.com/office/drawing/2014/main" id="{CA5A2FD9-E418-4605-8B70-5C6155A668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2" b="7661"/>
          <a:stretch/>
        </p:blipFill>
        <p:spPr bwMode="auto">
          <a:xfrm>
            <a:off x="8849704" y="5805607"/>
            <a:ext cx="2564421" cy="911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25">
            <a:extLst>
              <a:ext uri="{FF2B5EF4-FFF2-40B4-BE49-F238E27FC236}">
                <a16:creationId xmlns:a16="http://schemas.microsoft.com/office/drawing/2014/main" id="{DC7EF8BC-4203-4C28-AB17-B12834101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8495" y="4446070"/>
            <a:ext cx="2965124" cy="1061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28">
            <a:extLst>
              <a:ext uri="{FF2B5EF4-FFF2-40B4-BE49-F238E27FC236}">
                <a16:creationId xmlns:a16="http://schemas.microsoft.com/office/drawing/2014/main" id="{6BCB9A96-4506-4166-A03B-EDF675C01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177" y="4693767"/>
            <a:ext cx="3286746" cy="911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7" name="Image 15">
            <a:extLst>
              <a:ext uri="{FF2B5EF4-FFF2-40B4-BE49-F238E27FC236}">
                <a16:creationId xmlns:a16="http://schemas.microsoft.com/office/drawing/2014/main" id="{054F944B-CACF-4E8A-B31C-C8D9B84E54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descr="Logo Stadt Bern, zur Startseite">
            <a:extLst>
              <a:ext uri="{FF2B5EF4-FFF2-40B4-BE49-F238E27FC236}">
                <a16:creationId xmlns:a16="http://schemas.microsoft.com/office/drawing/2014/main" id="{7C08BB2B-499D-4E4B-86F3-3DD2C7C40B4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847" t="-12732" r="-3347" b="-13426"/>
          <a:stretch/>
        </p:blipFill>
        <p:spPr bwMode="auto">
          <a:xfrm>
            <a:off x="9582227" y="1830674"/>
            <a:ext cx="2209596" cy="1157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 name="Picture 28">
            <a:extLst>
              <a:ext uri="{FF2B5EF4-FFF2-40B4-BE49-F238E27FC236}">
                <a16:creationId xmlns:a16="http://schemas.microsoft.com/office/drawing/2014/main" id="{02BDCFB0-F606-464B-A846-5953AEC1630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94" t="-11717" r="-2015" b="-9214"/>
          <a:stretch/>
        </p:blipFill>
        <p:spPr bwMode="auto">
          <a:xfrm>
            <a:off x="4510044" y="1898518"/>
            <a:ext cx="3943351" cy="941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1" name="Picture 9" descr="Losinger - Marazzi">
            <a:extLst>
              <a:ext uri="{FF2B5EF4-FFF2-40B4-BE49-F238E27FC236}">
                <a16:creationId xmlns:a16="http://schemas.microsoft.com/office/drawing/2014/main" id="{3576C989-0D01-45A2-8066-2C0074831FB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94" t="-10327" r="-6442" b="-6303"/>
          <a:stretch/>
        </p:blipFill>
        <p:spPr bwMode="auto">
          <a:xfrm>
            <a:off x="519039" y="5019030"/>
            <a:ext cx="2155899" cy="1784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32" name="Image 3">
            <a:extLst>
              <a:ext uri="{FF2B5EF4-FFF2-40B4-BE49-F238E27FC236}">
                <a16:creationId xmlns:a16="http://schemas.microsoft.com/office/drawing/2014/main" id="{49332EFC-DDEE-479A-B139-28BD7E0842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8640" t="6168" r="3001" b="10432"/>
          <a:stretch>
            <a:fillRect/>
          </a:stretch>
        </p:blipFill>
        <p:spPr bwMode="auto">
          <a:xfrm>
            <a:off x="203200" y="53975"/>
            <a:ext cx="16954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fik 1">
            <a:extLst>
              <a:ext uri="{FF2B5EF4-FFF2-40B4-BE49-F238E27FC236}">
                <a16:creationId xmlns:a16="http://schemas.microsoft.com/office/drawing/2014/main" id="{083ECBDD-9FD3-4317-AE18-E3A219CF95BB}"/>
              </a:ext>
            </a:extLst>
          </p:cNvPr>
          <p:cNvPicPr>
            <a:picLocks noGrp="1" noChangeAspect="1"/>
          </p:cNvPicPr>
          <p:nvPr>
            <p:ph idx="1"/>
          </p:nvPr>
        </p:nvPicPr>
        <p:blipFill rotWithShape="1">
          <a:blip r:embed="rId12">
            <a:extLst>
              <a:ext uri="{28A0092B-C50C-407E-A947-70E740481C1C}">
                <a14:useLocalDpi xmlns:a14="http://schemas.microsoft.com/office/drawing/2010/main" val="0"/>
              </a:ext>
            </a:extLst>
          </a:blip>
          <a:srcRect r="3653"/>
          <a:stretch/>
        </p:blipFill>
        <p:spPr>
          <a:xfrm>
            <a:off x="416088" y="1875248"/>
            <a:ext cx="2965124" cy="911001"/>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ZoneTexte 19">
            <a:extLst>
              <a:ext uri="{FF2B5EF4-FFF2-40B4-BE49-F238E27FC236}">
                <a16:creationId xmlns:a16="http://schemas.microsoft.com/office/drawing/2014/main" id="{7BE7639A-5DF8-4786-9D06-41B795DBF444}"/>
              </a:ext>
            </a:extLst>
          </p:cNvPr>
          <p:cNvSpPr txBox="1"/>
          <p:nvPr/>
        </p:nvSpPr>
        <p:spPr>
          <a:xfrm>
            <a:off x="2674938" y="-74613"/>
            <a:ext cx="8739187" cy="66040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3700" b="1" i="0" u="none" strike="noStrike" kern="1200" cap="none" spc="601" normalizeH="0" baseline="0" noProof="0" dirty="0">
                <a:ln>
                  <a:noFill/>
                </a:ln>
                <a:solidFill>
                  <a:srgbClr val="006686"/>
                </a:solidFill>
                <a:effectLst>
                  <a:outerShdw blurRad="38100" dist="38100" dir="2700000" algn="tl">
                    <a:srgbClr val="000000">
                      <a:alpha val="43137"/>
                    </a:srgbClr>
                  </a:outerShdw>
                </a:effectLst>
                <a:uLnTx/>
                <a:uFillTx/>
                <a:latin typeface="Baskerville Old Face" panose="02020602080505020303" pitchFamily="18" charset="0"/>
                <a:ea typeface="+mn-ea"/>
                <a:cs typeface="Arial" panose="020B0604020202020204" pitchFamily="34" charset="0"/>
              </a:rPr>
              <a:t>Ciné-Débat-Rencontres de Berne</a:t>
            </a:r>
          </a:p>
        </p:txBody>
      </p:sp>
      <p:pic>
        <p:nvPicPr>
          <p:cNvPr id="3" name="Image 2">
            <a:extLst>
              <a:ext uri="{FF2B5EF4-FFF2-40B4-BE49-F238E27FC236}">
                <a16:creationId xmlns:a16="http://schemas.microsoft.com/office/drawing/2014/main" id="{568F229E-1B87-43C5-86AF-F0B4FF12AD01}"/>
              </a:ext>
            </a:extLst>
          </p:cNvPr>
          <p:cNvPicPr>
            <a:picLocks noChangeAspect="1"/>
          </p:cNvPicPr>
          <p:nvPr/>
        </p:nvPicPr>
        <p:blipFill rotWithShape="1">
          <a:blip r:embed="rId13"/>
          <a:srcRect l="-6203" t="-26237" r="-6918" b="-31921"/>
          <a:stretch/>
        </p:blipFill>
        <p:spPr>
          <a:xfrm>
            <a:off x="8355982" y="3370941"/>
            <a:ext cx="2579788" cy="780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30" descr="http://www.camillebloch.ch/tl_files/camillebloch/img/logo.png">
            <a:extLst>
              <a:ext uri="{FF2B5EF4-FFF2-40B4-BE49-F238E27FC236}">
                <a16:creationId xmlns:a16="http://schemas.microsoft.com/office/drawing/2014/main" id="{757C1013-26E5-4564-8DCB-FED556F9F84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699" t="-8334" r="-6948" b="-13086"/>
          <a:stretch/>
        </p:blipFill>
        <p:spPr bwMode="auto">
          <a:xfrm>
            <a:off x="5423737" y="3149200"/>
            <a:ext cx="1861609" cy="1224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20">
            <a:extLst>
              <a:ext uri="{FF2B5EF4-FFF2-40B4-BE49-F238E27FC236}">
                <a16:creationId xmlns:a16="http://schemas.microsoft.com/office/drawing/2014/main" id="{E42D0804-0252-4D47-8E6E-58EE2822B43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12155"/>
          <a:stretch/>
        </p:blipFill>
        <p:spPr bwMode="auto">
          <a:xfrm>
            <a:off x="1478503" y="4027663"/>
            <a:ext cx="2646363" cy="836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 name="Image 21">
            <a:extLst>
              <a:ext uri="{FF2B5EF4-FFF2-40B4-BE49-F238E27FC236}">
                <a16:creationId xmlns:a16="http://schemas.microsoft.com/office/drawing/2014/main" id="{FF97D07F-99AA-46C8-94FA-68D8131FF996}"/>
              </a:ext>
            </a:extLst>
          </p:cNvPr>
          <p:cNvPicPr>
            <a:picLocks noChangeAspect="1"/>
          </p:cNvPicPr>
          <p:nvPr/>
        </p:nvPicPr>
        <p:blipFill rotWithShape="1">
          <a:blip r:embed="rId16">
            <a:extLst>
              <a:ext uri="{28A0092B-C50C-407E-A947-70E740481C1C}">
                <a14:useLocalDpi xmlns:a14="http://schemas.microsoft.com/office/drawing/2010/main" val="0"/>
              </a:ext>
            </a:extLst>
          </a:blip>
          <a:srcRect l="-3597" t="-12357" r="-3612" b="-9450"/>
          <a:stretch/>
        </p:blipFill>
        <p:spPr>
          <a:xfrm>
            <a:off x="54441" y="2933437"/>
            <a:ext cx="3688418" cy="902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ZoneTexte 24">
            <a:extLst>
              <a:ext uri="{FF2B5EF4-FFF2-40B4-BE49-F238E27FC236}">
                <a16:creationId xmlns:a16="http://schemas.microsoft.com/office/drawing/2014/main" id="{D5D064E6-C4C9-4B29-881D-D9B9061EF1CA}"/>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sp>
        <p:nvSpPr>
          <p:cNvPr id="4" name="Rectangle 3">
            <a:extLst>
              <a:ext uri="{FF2B5EF4-FFF2-40B4-BE49-F238E27FC236}">
                <a16:creationId xmlns:a16="http://schemas.microsoft.com/office/drawing/2014/main" id="{0A123260-FE4D-4966-AE5C-3A44D249D2BF}"/>
              </a:ext>
            </a:extLst>
          </p:cNvPr>
          <p:cNvSpPr/>
          <p:nvPr/>
        </p:nvSpPr>
        <p:spPr>
          <a:xfrm>
            <a:off x="54441" y="1145065"/>
            <a:ext cx="12040989" cy="492443"/>
          </a:xfrm>
          <a:prstGeom prst="rect">
            <a:avLst/>
          </a:prstGeom>
        </p:spPr>
        <p:txBody>
          <a:bodyPr wrap="square">
            <a:spAutoFit/>
          </a:bodyPr>
          <a:lstStyle/>
          <a:p>
            <a:pPr>
              <a:spcAft>
                <a:spcPts val="0"/>
              </a:spcAft>
            </a:pPr>
            <a:r>
              <a:rPr lang="fr-CH" sz="2600" b="1" spc="70" dirty="0">
                <a:solidFill>
                  <a:prstClr val="black"/>
                </a:solidFill>
                <a:latin typeface="Trebuchet MS" panose="020B0603020202020204" pitchFamily="34" charset="0"/>
              </a:rPr>
              <a:t>Elle a nommé et </a:t>
            </a:r>
            <a:r>
              <a:rPr lang="fr-CH" sz="2600" b="1" spc="70" dirty="0">
                <a:solidFill>
                  <a:srgbClr val="0070C0"/>
                </a:solidFill>
                <a:latin typeface="Trebuchet MS" panose="020B0603020202020204" pitchFamily="34" charset="0"/>
              </a:rPr>
              <a:t>remercié l’ensemble des partenaires</a:t>
            </a:r>
            <a:r>
              <a:rPr lang="fr-CH" sz="2600" b="1" spc="70" dirty="0">
                <a:solidFill>
                  <a:prstClr val="black"/>
                </a:solidFill>
                <a:latin typeface="Trebuchet MS" panose="020B0603020202020204" pitchFamily="34" charset="0"/>
              </a:rPr>
              <a:t> pour leur soutien. </a:t>
            </a:r>
            <a:endParaRPr lang="fr-FR" sz="2600" b="1" spc="7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10612449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sp>
        <p:nvSpPr>
          <p:cNvPr id="2" name="Rectangle 1">
            <a:extLst>
              <a:ext uri="{FF2B5EF4-FFF2-40B4-BE49-F238E27FC236}">
                <a16:creationId xmlns:a16="http://schemas.microsoft.com/office/drawing/2014/main" id="{DECA0D3E-7688-4A20-BC6A-D319C4DB7E3B}"/>
              </a:ext>
            </a:extLst>
          </p:cNvPr>
          <p:cNvSpPr/>
          <p:nvPr/>
        </p:nvSpPr>
        <p:spPr>
          <a:xfrm>
            <a:off x="456514" y="1105777"/>
            <a:ext cx="8863342" cy="926023"/>
          </a:xfrm>
          <a:prstGeom prst="rect">
            <a:avLst/>
          </a:prstGeom>
        </p:spPr>
        <p:txBody>
          <a:bodyPr wrap="square">
            <a:spAutoFit/>
          </a:bodyPr>
          <a:lstStyle/>
          <a:p>
            <a:pPr>
              <a:lnSpc>
                <a:spcPts val="3400"/>
              </a:lnSpc>
              <a:spcAft>
                <a:spcPts val="0"/>
              </a:spcAft>
            </a:pPr>
            <a:r>
              <a:rPr lang="fr-CH" sz="2400" dirty="0">
                <a:solidFill>
                  <a:prstClr val="black"/>
                </a:solidFill>
                <a:latin typeface="Trebuchet MS" panose="020B0603020202020204" pitchFamily="34" charset="0"/>
              </a:rPr>
              <a:t>Madame Gillmann a ensuite parlé de la composition du Comité et a présenté la Marraine du projet : </a:t>
            </a:r>
          </a:p>
        </p:txBody>
      </p:sp>
      <p:sp>
        <p:nvSpPr>
          <p:cNvPr id="3" name="Rectangle 2">
            <a:extLst>
              <a:ext uri="{FF2B5EF4-FFF2-40B4-BE49-F238E27FC236}">
                <a16:creationId xmlns:a16="http://schemas.microsoft.com/office/drawing/2014/main" id="{9E0F7231-1E09-453E-8EBC-2CA2FB3F72E8}"/>
              </a:ext>
            </a:extLst>
          </p:cNvPr>
          <p:cNvSpPr/>
          <p:nvPr/>
        </p:nvSpPr>
        <p:spPr>
          <a:xfrm>
            <a:off x="3239632" y="2003410"/>
            <a:ext cx="8655112" cy="926023"/>
          </a:xfrm>
          <a:prstGeom prst="rect">
            <a:avLst/>
          </a:prstGeom>
        </p:spPr>
        <p:txBody>
          <a:bodyPr wrap="square">
            <a:spAutoFit/>
          </a:bodyPr>
          <a:lstStyle/>
          <a:p>
            <a:pPr lvl="0" algn="ctr">
              <a:lnSpc>
                <a:spcPts val="3400"/>
              </a:lnSpc>
            </a:pPr>
            <a:r>
              <a:rPr lang="fr-CH" sz="2400" b="1" dirty="0">
                <a:solidFill>
                  <a:srgbClr val="0070C0"/>
                </a:solidFill>
                <a:latin typeface="Trebuchet MS" panose="020B0603020202020204" pitchFamily="34" charset="0"/>
              </a:rPr>
              <a:t>Madame Marie</a:t>
            </a:r>
            <a:r>
              <a:rPr lang="fr-FR" sz="2400" b="1" dirty="0">
                <a:solidFill>
                  <a:srgbClr val="0070C0"/>
                </a:solidFill>
                <a:latin typeface="Trebuchet MS" panose="020B0603020202020204" pitchFamily="34" charset="0"/>
              </a:rPr>
              <a:t>-Gabrielle </a:t>
            </a:r>
            <a:r>
              <a:rPr lang="fr-FR" sz="2400" b="1" dirty="0" err="1">
                <a:solidFill>
                  <a:srgbClr val="0070C0"/>
                </a:solidFill>
                <a:latin typeface="Trebuchet MS" panose="020B0603020202020204" pitchFamily="34" charset="0"/>
              </a:rPr>
              <a:t>Ineichen-Fleisch</a:t>
            </a:r>
            <a:r>
              <a:rPr lang="fr-FR" sz="2400" dirty="0">
                <a:solidFill>
                  <a:prstClr val="black"/>
                </a:solidFill>
                <a:latin typeface="Trebuchet MS" panose="020B0603020202020204" pitchFamily="34" charset="0"/>
              </a:rPr>
              <a:t>, secrétaire d'Etat et directrice du Secrétariat d'Etat à l'économie SECO</a:t>
            </a:r>
            <a:r>
              <a:rPr lang="fr-CH" sz="2400" dirty="0">
                <a:solidFill>
                  <a:prstClr val="black"/>
                </a:solidFill>
                <a:latin typeface="Trebuchet MS" panose="020B0603020202020204" pitchFamily="34" charset="0"/>
              </a:rPr>
              <a:t>.</a:t>
            </a:r>
            <a:endParaRPr lang="fr-FR" sz="2400" dirty="0">
              <a:solidFill>
                <a:prstClr val="black"/>
              </a:solidFill>
              <a:latin typeface="Trebuchet MS" panose="020B0603020202020204" pitchFamily="34" charset="0"/>
            </a:endParaRPr>
          </a:p>
        </p:txBody>
      </p:sp>
      <p:pic>
        <p:nvPicPr>
          <p:cNvPr id="5" name="Image 4" descr="Une image contenant personne, intérieur, femme, plafond&#10;&#10;Description générée avec un niveau de confiance très élevé">
            <a:extLst>
              <a:ext uri="{FF2B5EF4-FFF2-40B4-BE49-F238E27FC236}">
                <a16:creationId xmlns:a16="http://schemas.microsoft.com/office/drawing/2014/main" id="{6141B33A-0957-4F20-926C-38540B26C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14" y="2974033"/>
            <a:ext cx="4592069" cy="3720157"/>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BD2104ED-BB7E-481A-BBB2-30602D34243D}"/>
              </a:ext>
            </a:extLst>
          </p:cNvPr>
          <p:cNvSpPr/>
          <p:nvPr/>
        </p:nvSpPr>
        <p:spPr>
          <a:xfrm>
            <a:off x="5704707" y="3934473"/>
            <a:ext cx="5966691" cy="1799275"/>
          </a:xfrm>
          <a:prstGeom prst="rect">
            <a:avLst/>
          </a:prstGeom>
        </p:spPr>
        <p:txBody>
          <a:bodyPr wrap="square">
            <a:spAutoFit/>
          </a:bodyPr>
          <a:lstStyle/>
          <a:p>
            <a:pPr>
              <a:lnSpc>
                <a:spcPts val="3400"/>
              </a:lnSpc>
              <a:spcAft>
                <a:spcPts val="0"/>
              </a:spcAft>
            </a:pPr>
            <a:r>
              <a:rPr lang="fr-FR" sz="2400" b="1" dirty="0">
                <a:solidFill>
                  <a:schemeClr val="accent1">
                    <a:lumMod val="50000"/>
                  </a:schemeClr>
                </a:solidFill>
                <a:latin typeface="Trebuchet MS" panose="020B0603020202020204" pitchFamily="34" charset="0"/>
                <a:cs typeface="Arial" panose="020B0604020202020204" pitchFamily="34" charset="0"/>
              </a:rPr>
              <a:t>Mme Marie-Gabrielle Ineinchen</a:t>
            </a:r>
          </a:p>
          <a:p>
            <a:pPr>
              <a:lnSpc>
                <a:spcPts val="3400"/>
              </a:lnSpc>
              <a:spcAft>
                <a:spcPts val="0"/>
              </a:spcAft>
            </a:pPr>
            <a:r>
              <a:rPr lang="fr-FR" sz="2400" b="1" dirty="0">
                <a:solidFill>
                  <a:schemeClr val="accent1">
                    <a:lumMod val="50000"/>
                  </a:schemeClr>
                </a:solidFill>
                <a:latin typeface="Trebuchet MS" panose="020B0603020202020204" pitchFamily="34" charset="0"/>
                <a:cs typeface="Arial" panose="020B0604020202020204" pitchFamily="34" charset="0"/>
              </a:rPr>
              <a:t>Secrétaire d’état et directrice du SECO,</a:t>
            </a:r>
          </a:p>
          <a:p>
            <a:pPr>
              <a:lnSpc>
                <a:spcPts val="3400"/>
              </a:lnSpc>
              <a:spcAft>
                <a:spcPts val="0"/>
              </a:spcAft>
            </a:pPr>
            <a:r>
              <a:rPr lang="fr-FR" sz="2400" b="1" dirty="0">
                <a:solidFill>
                  <a:schemeClr val="accent1">
                    <a:lumMod val="50000"/>
                  </a:schemeClr>
                </a:solidFill>
                <a:latin typeface="Trebuchet MS" panose="020B0603020202020204" pitchFamily="34" charset="0"/>
                <a:cs typeface="Arial" panose="020B0604020202020204" pitchFamily="34" charset="0"/>
              </a:rPr>
              <a:t>Marraine des Ciné-Débat-Rencontres</a:t>
            </a:r>
          </a:p>
          <a:p>
            <a:pPr>
              <a:lnSpc>
                <a:spcPts val="3400"/>
              </a:lnSpc>
            </a:pPr>
            <a:r>
              <a:rPr lang="fr-FR" sz="2400" b="1" dirty="0">
                <a:solidFill>
                  <a:schemeClr val="accent1">
                    <a:lumMod val="50000"/>
                  </a:schemeClr>
                </a:solidFill>
                <a:latin typeface="Trebuchet MS" panose="020B0603020202020204" pitchFamily="34" charset="0"/>
                <a:cs typeface="Arial" panose="020B0604020202020204" pitchFamily="34" charset="0"/>
              </a:rPr>
              <a:t>et Marie-Rose Gillmann présidente</a:t>
            </a: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937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pic>
        <p:nvPicPr>
          <p:cNvPr id="6" name="Image 5">
            <a:extLst>
              <a:ext uri="{FF2B5EF4-FFF2-40B4-BE49-F238E27FC236}">
                <a16:creationId xmlns:a16="http://schemas.microsoft.com/office/drawing/2014/main" id="{479BF0A7-5D09-49C4-B0DF-3D91E3F53448}"/>
              </a:ext>
            </a:extLst>
          </p:cNvPr>
          <p:cNvPicPr>
            <a:picLocks noChangeAspect="1"/>
          </p:cNvPicPr>
          <p:nvPr/>
        </p:nvPicPr>
        <p:blipFill>
          <a:blip r:embed="rId5"/>
          <a:stretch>
            <a:fillRect/>
          </a:stretch>
        </p:blipFill>
        <p:spPr>
          <a:xfrm>
            <a:off x="339532" y="1480243"/>
            <a:ext cx="4054154" cy="4151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22BB2633-7B5A-4EAE-B54F-B590F484CB5F}"/>
              </a:ext>
            </a:extLst>
          </p:cNvPr>
          <p:cNvSpPr/>
          <p:nvPr/>
        </p:nvSpPr>
        <p:spPr>
          <a:xfrm>
            <a:off x="180197" y="5754026"/>
            <a:ext cx="4372824" cy="646331"/>
          </a:xfrm>
          <a:prstGeom prst="rect">
            <a:avLst/>
          </a:prstGeom>
        </p:spPr>
        <p:txBody>
          <a:bodyPr wrap="square">
            <a:spAutoFit/>
          </a:bodyPr>
          <a:lstStyle/>
          <a:p>
            <a:pPr algn="ctr">
              <a:spcAft>
                <a:spcPts val="0"/>
              </a:spcAft>
            </a:pPr>
            <a:r>
              <a:rPr lang="fr-FR" b="1" dirty="0">
                <a:solidFill>
                  <a:schemeClr val="accent1">
                    <a:lumMod val="50000"/>
                  </a:schemeClr>
                </a:solidFill>
                <a:latin typeface="Trebuchet MS" panose="020B0603020202020204" pitchFamily="34" charset="0"/>
                <a:cs typeface="Arial" panose="020B0604020202020204" pitchFamily="34" charset="0"/>
              </a:rPr>
              <a:t>Intervention de S.E. Mr. René Roudaut, ambassadeur de France en Suisse.</a:t>
            </a:r>
          </a:p>
        </p:txBody>
      </p:sp>
      <p:sp>
        <p:nvSpPr>
          <p:cNvPr id="2" name="Rectangle 1">
            <a:extLst>
              <a:ext uri="{FF2B5EF4-FFF2-40B4-BE49-F238E27FC236}">
                <a16:creationId xmlns:a16="http://schemas.microsoft.com/office/drawing/2014/main" id="{9898EA59-24BC-4914-B40B-4BDCF5778133}"/>
              </a:ext>
            </a:extLst>
          </p:cNvPr>
          <p:cNvSpPr/>
          <p:nvPr/>
        </p:nvSpPr>
        <p:spPr>
          <a:xfrm>
            <a:off x="4795318" y="1545348"/>
            <a:ext cx="7057150" cy="3671646"/>
          </a:xfrm>
          <a:prstGeom prst="rect">
            <a:avLst/>
          </a:prstGeom>
        </p:spPr>
        <p:txBody>
          <a:bodyPr wrap="square">
            <a:spAutoFit/>
          </a:bodyPr>
          <a:lstStyle/>
          <a:p>
            <a:pPr lvl="0">
              <a:lnSpc>
                <a:spcPct val="200000"/>
              </a:lnSpc>
            </a:pPr>
            <a:r>
              <a:rPr lang="fr-CH" sz="2400" dirty="0">
                <a:solidFill>
                  <a:prstClr val="black"/>
                </a:solidFill>
                <a:latin typeface="Trebuchet MS" panose="020B0603020202020204" pitchFamily="34" charset="0"/>
              </a:rPr>
              <a:t>Avant de laisser la parole à S.E. Mr René Roudaut, </a:t>
            </a:r>
            <a:r>
              <a:rPr lang="fr-CH" sz="2400" b="1" dirty="0">
                <a:solidFill>
                  <a:srgbClr val="0070C0"/>
                </a:solidFill>
                <a:latin typeface="Trebuchet MS" panose="020B0603020202020204" pitchFamily="34" charset="0"/>
              </a:rPr>
              <a:t>Ambassadeur de France en Suisse</a:t>
            </a:r>
            <a:r>
              <a:rPr lang="fr-CH" sz="2400" dirty="0">
                <a:solidFill>
                  <a:prstClr val="black"/>
                </a:solidFill>
                <a:latin typeface="Trebuchet MS" panose="020B0603020202020204" pitchFamily="34" charset="0"/>
              </a:rPr>
              <a:t>, </a:t>
            </a:r>
          </a:p>
          <a:p>
            <a:pPr lvl="0">
              <a:lnSpc>
                <a:spcPct val="200000"/>
              </a:lnSpc>
            </a:pPr>
            <a:r>
              <a:rPr lang="fr-CH" sz="2400" dirty="0">
                <a:solidFill>
                  <a:prstClr val="black"/>
                </a:solidFill>
                <a:latin typeface="Trebuchet MS" panose="020B0603020202020204" pitchFamily="34" charset="0"/>
              </a:rPr>
              <a:t>elle a souligné l’aide et le soutien apporté par le </a:t>
            </a:r>
            <a:r>
              <a:rPr lang="fr-FR" sz="2400" b="1" dirty="0">
                <a:solidFill>
                  <a:srgbClr val="0070C0"/>
                </a:solidFill>
                <a:latin typeface="Trebuchet MS" panose="020B0603020202020204" pitchFamily="34" charset="0"/>
              </a:rPr>
              <a:t>Service culturel de l’Ambassade de France </a:t>
            </a:r>
          </a:p>
          <a:p>
            <a:pPr lvl="0">
              <a:lnSpc>
                <a:spcPct val="200000"/>
              </a:lnSpc>
            </a:pPr>
            <a:r>
              <a:rPr lang="fr-FR" sz="2400" dirty="0">
                <a:solidFill>
                  <a:prstClr val="black"/>
                </a:solidFill>
                <a:latin typeface="Trebuchet MS" panose="020B0603020202020204" pitchFamily="34" charset="0"/>
              </a:rPr>
              <a:t>qui a permis l’accès aux films</a:t>
            </a:r>
            <a:r>
              <a:rPr lang="fr-CH" sz="2400" dirty="0">
                <a:solidFill>
                  <a:prstClr val="black"/>
                </a:solidFill>
                <a:latin typeface="Trebuchet MS" panose="020B0603020202020204" pitchFamily="34" charset="0"/>
              </a:rPr>
              <a:t>. </a:t>
            </a:r>
            <a:endParaRPr lang="fr-FR" sz="24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56056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sp>
        <p:nvSpPr>
          <p:cNvPr id="2" name="Rectangle 1">
            <a:extLst>
              <a:ext uri="{FF2B5EF4-FFF2-40B4-BE49-F238E27FC236}">
                <a16:creationId xmlns:a16="http://schemas.microsoft.com/office/drawing/2014/main" id="{2B0896CF-3D2E-4B3A-A1BF-89E2ACFC0CC6}"/>
              </a:ext>
            </a:extLst>
          </p:cNvPr>
          <p:cNvSpPr/>
          <p:nvPr/>
        </p:nvSpPr>
        <p:spPr>
          <a:xfrm>
            <a:off x="678872" y="2863188"/>
            <a:ext cx="6807202" cy="3348481"/>
          </a:xfrm>
          <a:prstGeom prst="rect">
            <a:avLst/>
          </a:prstGeom>
        </p:spPr>
        <p:txBody>
          <a:bodyPr wrap="square">
            <a:spAutoFit/>
          </a:bodyPr>
          <a:lstStyle/>
          <a:p>
            <a:pPr>
              <a:lnSpc>
                <a:spcPct val="150000"/>
              </a:lnSpc>
              <a:spcAft>
                <a:spcPts val="0"/>
              </a:spcAft>
            </a:pPr>
            <a:r>
              <a:rPr lang="fr-FR" sz="2400" dirty="0">
                <a:solidFill>
                  <a:prstClr val="black"/>
                </a:solidFill>
                <a:latin typeface="Trebuchet MS" panose="020B0603020202020204" pitchFamily="34" charset="0"/>
              </a:rPr>
              <a:t>C’est ce dernier sujet :</a:t>
            </a:r>
          </a:p>
          <a:p>
            <a:pPr>
              <a:lnSpc>
                <a:spcPct val="150000"/>
              </a:lnSpc>
              <a:spcAft>
                <a:spcPts val="0"/>
              </a:spcAft>
            </a:pPr>
            <a:r>
              <a:rPr lang="fr-FR" sz="2400" b="1" dirty="0">
                <a:solidFill>
                  <a:srgbClr val="0070C0"/>
                </a:solidFill>
                <a:latin typeface="Trebuchet MS" panose="020B0603020202020204" pitchFamily="34" charset="0"/>
              </a:rPr>
              <a:t>l’électricité, les énergies renouvelables </a:t>
            </a:r>
          </a:p>
          <a:p>
            <a:pPr>
              <a:lnSpc>
                <a:spcPct val="150000"/>
              </a:lnSpc>
              <a:spcAft>
                <a:spcPts val="0"/>
              </a:spcAft>
            </a:pPr>
            <a:r>
              <a:rPr lang="fr-FR" sz="2400" b="1" dirty="0">
                <a:solidFill>
                  <a:srgbClr val="0070C0"/>
                </a:solidFill>
                <a:latin typeface="Trebuchet MS" panose="020B0603020202020204" pitchFamily="34" charset="0"/>
              </a:rPr>
              <a:t>et la transition énergétique</a:t>
            </a:r>
            <a:r>
              <a:rPr lang="fr-FR" sz="2400" dirty="0">
                <a:solidFill>
                  <a:prstClr val="black"/>
                </a:solidFill>
                <a:latin typeface="Trebuchet MS" panose="020B0603020202020204" pitchFamily="34" charset="0"/>
              </a:rPr>
              <a:t> qui fut choisi </a:t>
            </a:r>
          </a:p>
          <a:p>
            <a:pPr>
              <a:lnSpc>
                <a:spcPct val="150000"/>
              </a:lnSpc>
              <a:spcAft>
                <a:spcPts val="0"/>
              </a:spcAft>
            </a:pPr>
            <a:r>
              <a:rPr lang="fr-FR" sz="2400" dirty="0">
                <a:solidFill>
                  <a:prstClr val="black"/>
                </a:solidFill>
                <a:latin typeface="Trebuchet MS" panose="020B0603020202020204" pitchFamily="34" charset="0"/>
              </a:rPr>
              <a:t>pour sujet de débat après la projection du film. </a:t>
            </a:r>
          </a:p>
          <a:p>
            <a:pPr>
              <a:lnSpc>
                <a:spcPct val="150000"/>
              </a:lnSpc>
              <a:spcAft>
                <a:spcPts val="0"/>
              </a:spcAft>
            </a:pPr>
            <a:r>
              <a:rPr lang="fr-FR" sz="2400" dirty="0">
                <a:solidFill>
                  <a:prstClr val="black"/>
                </a:solidFill>
                <a:latin typeface="Trebuchet MS" panose="020B0603020202020204" pitchFamily="34" charset="0"/>
              </a:rPr>
              <a:t>Le débat fut animé par le Docteur Suzanne THOMA, CEO de BKW.</a:t>
            </a:r>
          </a:p>
        </p:txBody>
      </p:sp>
      <p:sp>
        <p:nvSpPr>
          <p:cNvPr id="3" name="Rectangle 2">
            <a:extLst>
              <a:ext uri="{FF2B5EF4-FFF2-40B4-BE49-F238E27FC236}">
                <a16:creationId xmlns:a16="http://schemas.microsoft.com/office/drawing/2014/main" id="{27B6E179-5AB4-4237-B2ED-B08D36904DF8}"/>
              </a:ext>
            </a:extLst>
          </p:cNvPr>
          <p:cNvSpPr/>
          <p:nvPr/>
        </p:nvSpPr>
        <p:spPr>
          <a:xfrm>
            <a:off x="678872" y="1129818"/>
            <a:ext cx="9291781" cy="1538370"/>
          </a:xfrm>
          <a:prstGeom prst="rect">
            <a:avLst/>
          </a:prstGeom>
        </p:spPr>
        <p:txBody>
          <a:bodyPr wrap="square">
            <a:spAutoFit/>
          </a:bodyPr>
          <a:lstStyle/>
          <a:p>
            <a:pPr lvl="0">
              <a:lnSpc>
                <a:spcPts val="3900"/>
              </a:lnSpc>
            </a:pPr>
            <a:r>
              <a:rPr lang="fr-CH" sz="2400" dirty="0">
                <a:solidFill>
                  <a:prstClr val="black"/>
                </a:solidFill>
                <a:latin typeface="Trebuchet MS" panose="020B0603020202020204" pitchFamily="34" charset="0"/>
              </a:rPr>
              <a:t>Le </a:t>
            </a:r>
            <a:r>
              <a:rPr lang="fr-CH" sz="2400" b="1" dirty="0">
                <a:solidFill>
                  <a:srgbClr val="0070C0"/>
                </a:solidFill>
                <a:latin typeface="Trebuchet MS" panose="020B0603020202020204" pitchFamily="34" charset="0"/>
              </a:rPr>
              <a:t>film</a:t>
            </a:r>
            <a:r>
              <a:rPr lang="fr-CH" sz="2400" dirty="0">
                <a:solidFill>
                  <a:prstClr val="black"/>
                </a:solidFill>
                <a:latin typeface="Trebuchet MS" panose="020B0603020202020204" pitchFamily="34" charset="0"/>
              </a:rPr>
              <a:t> choisi pour cette première était </a:t>
            </a:r>
            <a:r>
              <a:rPr lang="fr-CH" sz="2400" b="1" dirty="0">
                <a:solidFill>
                  <a:srgbClr val="0070C0"/>
                </a:solidFill>
                <a:latin typeface="Trebuchet MS" panose="020B0603020202020204" pitchFamily="34" charset="0"/>
              </a:rPr>
              <a:t>Landes</a:t>
            </a:r>
            <a:r>
              <a:rPr lang="fr-CH" sz="2400" dirty="0">
                <a:solidFill>
                  <a:prstClr val="black"/>
                </a:solidFill>
                <a:latin typeface="Trebuchet MS" panose="020B0603020202020204" pitchFamily="34" charset="0"/>
              </a:rPr>
              <a:t> qui abordait des sujets tels que </a:t>
            </a:r>
            <a:r>
              <a:rPr lang="fr-FR" sz="2400" dirty="0">
                <a:solidFill>
                  <a:prstClr val="black"/>
                </a:solidFill>
                <a:latin typeface="Trebuchet MS" panose="020B0603020202020204" pitchFamily="34" charset="0"/>
              </a:rPr>
              <a:t>le rôle de la femme au siècle dernier, l’avènement du syndicalisme et l’apparition de l’électricité.</a:t>
            </a:r>
          </a:p>
        </p:txBody>
      </p:sp>
      <p:pic>
        <p:nvPicPr>
          <p:cNvPr id="5" name="Image 4" descr="Une image contenant personne, habits, debout, femme&#10;&#10;Description générée avec un niveau de confiance élevé">
            <a:extLst>
              <a:ext uri="{FF2B5EF4-FFF2-40B4-BE49-F238E27FC236}">
                <a16:creationId xmlns:a16="http://schemas.microsoft.com/office/drawing/2014/main" id="{F735C36E-5D2D-4676-8190-BB658964D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0188" y="2177815"/>
            <a:ext cx="3425148" cy="3965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id="{49E6B9CD-4D1B-44F4-BFBA-2AAA3A4EEC41}"/>
              </a:ext>
            </a:extLst>
          </p:cNvPr>
          <p:cNvSpPr/>
          <p:nvPr/>
        </p:nvSpPr>
        <p:spPr>
          <a:xfrm>
            <a:off x="7763162" y="6211669"/>
            <a:ext cx="3759201" cy="646331"/>
          </a:xfrm>
          <a:prstGeom prst="rect">
            <a:avLst/>
          </a:prstGeom>
        </p:spPr>
        <p:txBody>
          <a:bodyPr wrap="square">
            <a:spAutoFit/>
          </a:bodyPr>
          <a:lstStyle/>
          <a:p>
            <a:pPr>
              <a:spcAft>
                <a:spcPts val="0"/>
              </a:spcAft>
            </a:pPr>
            <a:r>
              <a:rPr lang="fr-FR" b="1" dirty="0">
                <a:solidFill>
                  <a:schemeClr val="accent1">
                    <a:lumMod val="50000"/>
                  </a:schemeClr>
                </a:solidFill>
                <a:latin typeface="Trebuchet MS" panose="020B0603020202020204" pitchFamily="34" charset="0"/>
                <a:cs typeface="Arial" panose="020B0604020202020204" pitchFamily="34" charset="0"/>
              </a:rPr>
              <a:t>Dr. Suzanne </a:t>
            </a:r>
            <a:r>
              <a:rPr lang="fr-FR" b="1" dirty="0" err="1">
                <a:solidFill>
                  <a:schemeClr val="accent1">
                    <a:lumMod val="50000"/>
                  </a:schemeClr>
                </a:solidFill>
                <a:latin typeface="Trebuchet MS" panose="020B0603020202020204" pitchFamily="34" charset="0"/>
                <a:cs typeface="Arial" panose="020B0604020202020204" pitchFamily="34" charset="0"/>
              </a:rPr>
              <a:t>Thoma</a:t>
            </a:r>
            <a:r>
              <a:rPr lang="fr-FR" b="1" dirty="0">
                <a:solidFill>
                  <a:schemeClr val="accent1">
                    <a:lumMod val="50000"/>
                  </a:schemeClr>
                </a:solidFill>
                <a:latin typeface="Trebuchet MS" panose="020B0603020202020204" pitchFamily="34" charset="0"/>
                <a:cs typeface="Arial" panose="020B0604020202020204" pitchFamily="34" charset="0"/>
              </a:rPr>
              <a:t>, CEO de BKW</a:t>
            </a:r>
          </a:p>
          <a:p>
            <a:pPr algn="ctr">
              <a:spcAft>
                <a:spcPts val="0"/>
              </a:spcAft>
            </a:pPr>
            <a:r>
              <a:rPr lang="fr-FR" b="1" dirty="0">
                <a:solidFill>
                  <a:schemeClr val="accent1">
                    <a:lumMod val="50000"/>
                  </a:schemeClr>
                </a:solidFill>
                <a:latin typeface="Trebuchet MS" panose="020B0603020202020204" pitchFamily="34" charset="0"/>
                <a:cs typeface="Arial" panose="020B0604020202020204" pitchFamily="34" charset="0"/>
              </a:rPr>
              <a:t>animant le débat</a:t>
            </a:r>
          </a:p>
        </p:txBody>
      </p:sp>
    </p:spTree>
    <p:extLst>
      <p:ext uri="{BB962C8B-B14F-4D97-AF65-F5344CB8AC3E}">
        <p14:creationId xmlns:p14="http://schemas.microsoft.com/office/powerpoint/2010/main" val="282587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F3D806-A8A7-4F86-A5D6-64A57A8874D1}"/>
              </a:ext>
            </a:extLst>
          </p:cNvPr>
          <p:cNvPicPr>
            <a:picLocks noChangeAspect="1"/>
          </p:cNvPicPr>
          <p:nvPr/>
        </p:nvPicPr>
        <p:blipFill>
          <a:blip r:embed="rId3"/>
          <a:stretch>
            <a:fillRect/>
          </a:stretch>
        </p:blipFill>
        <p:spPr>
          <a:xfrm>
            <a:off x="0" y="0"/>
            <a:ext cx="12192000" cy="1034747"/>
          </a:xfrm>
          <a:prstGeom prst="rect">
            <a:avLst/>
          </a:prstGeom>
        </p:spPr>
      </p:pic>
      <p:sp>
        <p:nvSpPr>
          <p:cNvPr id="14" name="Rectangle 13">
            <a:extLst>
              <a:ext uri="{FF2B5EF4-FFF2-40B4-BE49-F238E27FC236}">
                <a16:creationId xmlns:a16="http://schemas.microsoft.com/office/drawing/2014/main" id="{C7081CFB-BB2B-461B-8BAC-FCE8AC38D46A}"/>
              </a:ext>
            </a:extLst>
          </p:cNvPr>
          <p:cNvSpPr/>
          <p:nvPr/>
        </p:nvSpPr>
        <p:spPr>
          <a:xfrm>
            <a:off x="4317094" y="2489426"/>
            <a:ext cx="7754167" cy="566822"/>
          </a:xfrm>
          <a:prstGeom prst="rect">
            <a:avLst/>
          </a:prstGeom>
        </p:spPr>
        <p:txBody>
          <a:bodyPr wrap="square">
            <a:spAutoFit/>
          </a:bodyPr>
          <a:lstStyle/>
          <a:p>
            <a:pPr>
              <a:lnSpc>
                <a:spcPts val="3700"/>
              </a:lnSpc>
            </a:pPr>
            <a:r>
              <a:rPr lang="fr-FR" sz="3401" spc="300" dirty="0">
                <a:latin typeface="Trebuchet MS" panose="020B0603020202020204" pitchFamily="34" charset="0"/>
              </a:rPr>
              <a:t>Un film de François-Xavier Vives</a:t>
            </a:r>
          </a:p>
        </p:txBody>
      </p:sp>
      <p:sp>
        <p:nvSpPr>
          <p:cNvPr id="21" name="Rectangle 20">
            <a:extLst>
              <a:ext uri="{FF2B5EF4-FFF2-40B4-BE49-F238E27FC236}">
                <a16:creationId xmlns:a16="http://schemas.microsoft.com/office/drawing/2014/main" id="{F2AE8388-2F5E-4560-A540-0443701285DF}"/>
              </a:ext>
            </a:extLst>
          </p:cNvPr>
          <p:cNvSpPr/>
          <p:nvPr/>
        </p:nvSpPr>
        <p:spPr>
          <a:xfrm>
            <a:off x="7178189" y="1593577"/>
            <a:ext cx="2297484" cy="566822"/>
          </a:xfrm>
          <a:prstGeom prst="rect">
            <a:avLst/>
          </a:prstGeom>
        </p:spPr>
        <p:txBody>
          <a:bodyPr wrap="square">
            <a:spAutoFit/>
          </a:bodyPr>
          <a:lstStyle/>
          <a:p>
            <a:pPr>
              <a:lnSpc>
                <a:spcPts val="3700"/>
              </a:lnSpc>
            </a:pPr>
            <a:r>
              <a:rPr lang="fr-FR" sz="4000" b="1" spc="600" dirty="0">
                <a:solidFill>
                  <a:srgbClr val="0070C0"/>
                </a:solidFill>
                <a:latin typeface="Trebuchet MS" panose="020B0603020202020204" pitchFamily="34" charset="0"/>
              </a:rPr>
              <a:t>Landes</a:t>
            </a:r>
          </a:p>
        </p:txBody>
      </p:sp>
      <p:sp>
        <p:nvSpPr>
          <p:cNvPr id="5" name="Rectangle 4">
            <a:extLst>
              <a:ext uri="{FF2B5EF4-FFF2-40B4-BE49-F238E27FC236}">
                <a16:creationId xmlns:a16="http://schemas.microsoft.com/office/drawing/2014/main" id="{90A198DF-28D4-46EC-86A4-719FB31BA903}"/>
              </a:ext>
            </a:extLst>
          </p:cNvPr>
          <p:cNvSpPr/>
          <p:nvPr/>
        </p:nvSpPr>
        <p:spPr>
          <a:xfrm>
            <a:off x="7487497" y="3577389"/>
            <a:ext cx="1413359" cy="615681"/>
          </a:xfrm>
          <a:prstGeom prst="rect">
            <a:avLst/>
          </a:prstGeom>
        </p:spPr>
        <p:txBody>
          <a:bodyPr wrap="square">
            <a:spAutoFit/>
          </a:bodyPr>
          <a:lstStyle/>
          <a:p>
            <a:r>
              <a:rPr lang="fr-FR" sz="3401" spc="600" dirty="0">
                <a:solidFill>
                  <a:prstClr val="black"/>
                </a:solidFill>
                <a:latin typeface="Trebuchet MS" panose="020B0603020202020204" pitchFamily="34" charset="0"/>
              </a:rPr>
              <a:t>avec</a:t>
            </a:r>
            <a:endParaRPr lang="fr-FR" sz="3401" spc="600" dirty="0"/>
          </a:p>
        </p:txBody>
      </p:sp>
      <p:pic>
        <p:nvPicPr>
          <p:cNvPr id="13" name="Image 12">
            <a:extLst>
              <a:ext uri="{FF2B5EF4-FFF2-40B4-BE49-F238E27FC236}">
                <a16:creationId xmlns:a16="http://schemas.microsoft.com/office/drawing/2014/main" id="{C7BB8DD3-58CF-4A10-8D3E-EC18ACEF3F51}"/>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6" name="ZoneTexte 15">
            <a:extLst>
              <a:ext uri="{FF2B5EF4-FFF2-40B4-BE49-F238E27FC236}">
                <a16:creationId xmlns:a16="http://schemas.microsoft.com/office/drawing/2014/main" id="{E7DA32D5-86CD-48DC-B9DD-E1B9373A49B8}"/>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17" name="ZoneTexte 16">
            <a:extLst>
              <a:ext uri="{FF2B5EF4-FFF2-40B4-BE49-F238E27FC236}">
                <a16:creationId xmlns:a16="http://schemas.microsoft.com/office/drawing/2014/main" id="{B8F86676-C837-4BB7-8144-CEF1B835F2DA}"/>
              </a:ext>
            </a:extLst>
          </p:cNvPr>
          <p:cNvSpPr txBox="1"/>
          <p:nvPr/>
        </p:nvSpPr>
        <p:spPr>
          <a:xfrm>
            <a:off x="3076958" y="456755"/>
            <a:ext cx="7936239"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Ce soir nous vous présentons</a:t>
            </a:r>
          </a:p>
        </p:txBody>
      </p:sp>
      <p:pic>
        <p:nvPicPr>
          <p:cNvPr id="11" name="Image 10">
            <a:extLst>
              <a:ext uri="{FF2B5EF4-FFF2-40B4-BE49-F238E27FC236}">
                <a16:creationId xmlns:a16="http://schemas.microsoft.com/office/drawing/2014/main" id="{022F54F8-358C-4C80-8B2E-2AEFF8BC3433}"/>
              </a:ext>
            </a:extLst>
          </p:cNvPr>
          <p:cNvPicPr>
            <a:picLocks noChangeAspect="1"/>
          </p:cNvPicPr>
          <p:nvPr/>
        </p:nvPicPr>
        <p:blipFill>
          <a:blip r:embed="rId5"/>
          <a:stretch>
            <a:fillRect/>
          </a:stretch>
        </p:blipFill>
        <p:spPr>
          <a:xfrm>
            <a:off x="94954" y="1700461"/>
            <a:ext cx="3867955" cy="4575816"/>
          </a:xfrm>
          <a:prstGeom prst="rect">
            <a:avLst/>
          </a:prstGeom>
        </p:spPr>
      </p:pic>
      <p:sp>
        <p:nvSpPr>
          <p:cNvPr id="2" name="Rectangle 1">
            <a:extLst>
              <a:ext uri="{FF2B5EF4-FFF2-40B4-BE49-F238E27FC236}">
                <a16:creationId xmlns:a16="http://schemas.microsoft.com/office/drawing/2014/main" id="{06B21CA7-73E8-4BE5-BC09-943F026D6F7C}"/>
              </a:ext>
            </a:extLst>
          </p:cNvPr>
          <p:cNvSpPr/>
          <p:nvPr/>
        </p:nvSpPr>
        <p:spPr>
          <a:xfrm>
            <a:off x="5106510" y="4551304"/>
            <a:ext cx="6440841" cy="1566326"/>
          </a:xfrm>
          <a:prstGeom prst="rect">
            <a:avLst/>
          </a:prstGeom>
        </p:spPr>
        <p:txBody>
          <a:bodyPr wrap="square">
            <a:spAutoFit/>
          </a:bodyPr>
          <a:lstStyle/>
          <a:p>
            <a:pPr algn="ctr">
              <a:lnSpc>
                <a:spcPct val="150000"/>
              </a:lnSpc>
            </a:pPr>
            <a:r>
              <a:rPr lang="fr-FR" sz="3401" spc="300" dirty="0">
                <a:latin typeface="Trebuchet MS" panose="020B0603020202020204" pitchFamily="34" charset="0"/>
              </a:rPr>
              <a:t>Marie </a:t>
            </a:r>
            <a:r>
              <a:rPr lang="fr-FR" sz="3401" spc="300" dirty="0" err="1">
                <a:latin typeface="Trebuchet MS" panose="020B0603020202020204" pitchFamily="34" charset="0"/>
              </a:rPr>
              <a:t>Gillain</a:t>
            </a:r>
            <a:r>
              <a:rPr lang="fr-FR" sz="3401" spc="300" dirty="0">
                <a:latin typeface="Trebuchet MS" panose="020B0603020202020204" pitchFamily="34" charset="0"/>
              </a:rPr>
              <a:t>, Jalil Lespert et Miou-Miou</a:t>
            </a:r>
          </a:p>
        </p:txBody>
      </p:sp>
    </p:spTree>
    <p:extLst>
      <p:ext uri="{BB962C8B-B14F-4D97-AF65-F5344CB8AC3E}">
        <p14:creationId xmlns:p14="http://schemas.microsoft.com/office/powerpoint/2010/main" val="10186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1AC1E1B-3FFD-4D6B-83B2-1BA3037CE9A8}"/>
              </a:ext>
            </a:extLst>
          </p:cNvPr>
          <p:cNvPicPr>
            <a:picLocks noChangeAspect="1"/>
          </p:cNvPicPr>
          <p:nvPr/>
        </p:nvPicPr>
        <p:blipFill>
          <a:blip r:embed="rId3"/>
          <a:stretch>
            <a:fillRect/>
          </a:stretch>
        </p:blipFill>
        <p:spPr>
          <a:xfrm>
            <a:off x="0" y="0"/>
            <a:ext cx="12192000" cy="1034747"/>
          </a:xfrm>
          <a:prstGeom prst="rect">
            <a:avLst/>
          </a:prstGeom>
        </p:spPr>
      </p:pic>
      <p:pic>
        <p:nvPicPr>
          <p:cNvPr id="8" name="Image 7">
            <a:extLst>
              <a:ext uri="{FF2B5EF4-FFF2-40B4-BE49-F238E27FC236}">
                <a16:creationId xmlns:a16="http://schemas.microsoft.com/office/drawing/2014/main" id="{76952478-0384-44B8-AE7A-447175921F79}"/>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6167" r="3002" b="10432"/>
          <a:stretch/>
        </p:blipFill>
        <p:spPr>
          <a:xfrm>
            <a:off x="203844" y="54377"/>
            <a:ext cx="1694311" cy="925993"/>
          </a:xfrm>
          <a:prstGeom prst="rect">
            <a:avLst/>
          </a:prstGeom>
        </p:spPr>
      </p:pic>
      <p:sp>
        <p:nvSpPr>
          <p:cNvPr id="12" name="ZoneTexte 11">
            <a:extLst>
              <a:ext uri="{FF2B5EF4-FFF2-40B4-BE49-F238E27FC236}">
                <a16:creationId xmlns:a16="http://schemas.microsoft.com/office/drawing/2014/main" id="{79CC9E16-08B9-4F01-AB97-4D1DFEB021DE}"/>
              </a:ext>
            </a:extLst>
          </p:cNvPr>
          <p:cNvSpPr txBox="1"/>
          <p:nvPr/>
        </p:nvSpPr>
        <p:spPr>
          <a:xfrm>
            <a:off x="2675551" y="-75379"/>
            <a:ext cx="8739052" cy="661720"/>
          </a:xfrm>
          <a:prstGeom prst="rect">
            <a:avLst/>
          </a:prstGeom>
          <a:noFill/>
        </p:spPr>
        <p:txBody>
          <a:bodyPr wrap="square" rtlCol="0">
            <a:spAutoFit/>
          </a:bodyPr>
          <a:lstStyle/>
          <a:p>
            <a:r>
              <a:rPr lang="fr-FR" sz="3700" b="1" spc="601" dirty="0">
                <a:solidFill>
                  <a:srgbClr val="006686"/>
                </a:solidFill>
                <a:effectLst>
                  <a:outerShdw blurRad="38100" dist="38100" dir="2700000" algn="tl">
                    <a:srgbClr val="000000">
                      <a:alpha val="43137"/>
                    </a:srgbClr>
                  </a:outerShdw>
                </a:effectLst>
                <a:latin typeface="Baskerville Old Face" panose="02020602080505020303" pitchFamily="18" charset="0"/>
              </a:rPr>
              <a:t>Ciné-Débat-Rencontres de Berne</a:t>
            </a:r>
          </a:p>
        </p:txBody>
      </p:sp>
      <p:sp>
        <p:nvSpPr>
          <p:cNvPr id="7" name="ZoneTexte 6">
            <a:extLst>
              <a:ext uri="{FF2B5EF4-FFF2-40B4-BE49-F238E27FC236}">
                <a16:creationId xmlns:a16="http://schemas.microsoft.com/office/drawing/2014/main" id="{845C5925-A5A1-4453-B7B7-15E3CAF3CDA8}"/>
              </a:ext>
            </a:extLst>
          </p:cNvPr>
          <p:cNvSpPr txBox="1"/>
          <p:nvPr/>
        </p:nvSpPr>
        <p:spPr>
          <a:xfrm>
            <a:off x="2482131" y="445496"/>
            <a:ext cx="9125893" cy="615681"/>
          </a:xfrm>
          <a:prstGeom prst="rect">
            <a:avLst/>
          </a:prstGeom>
          <a:noFill/>
        </p:spPr>
        <p:txBody>
          <a:bodyPr wrap="square" rtlCol="0">
            <a:spAutoFit/>
          </a:bodyPr>
          <a:lstStyle/>
          <a:p>
            <a:r>
              <a:rPr lang="fr-FR" sz="3401" b="1" spc="300" dirty="0">
                <a:solidFill>
                  <a:srgbClr val="CC3300"/>
                </a:solidFill>
                <a:latin typeface="Lucida Sans" panose="020B0602030504020204" pitchFamily="34" charset="0"/>
              </a:rPr>
              <a:t>Soirée d’inauguration 9 Mars 2016 </a:t>
            </a:r>
          </a:p>
        </p:txBody>
      </p:sp>
      <p:sp>
        <p:nvSpPr>
          <p:cNvPr id="2" name="Rectangle 1">
            <a:extLst>
              <a:ext uri="{FF2B5EF4-FFF2-40B4-BE49-F238E27FC236}">
                <a16:creationId xmlns:a16="http://schemas.microsoft.com/office/drawing/2014/main" id="{EF06818D-B8E9-4BC5-BB15-2F355D045CB8}"/>
              </a:ext>
            </a:extLst>
          </p:cNvPr>
          <p:cNvSpPr/>
          <p:nvPr/>
        </p:nvSpPr>
        <p:spPr>
          <a:xfrm>
            <a:off x="1376924" y="1212594"/>
            <a:ext cx="6331569" cy="1761572"/>
          </a:xfrm>
          <a:prstGeom prst="rect">
            <a:avLst/>
          </a:prstGeom>
        </p:spPr>
        <p:txBody>
          <a:bodyPr wrap="square">
            <a:spAutoFit/>
          </a:bodyPr>
          <a:lstStyle/>
          <a:p>
            <a:pPr>
              <a:lnSpc>
                <a:spcPct val="150000"/>
              </a:lnSpc>
            </a:pPr>
            <a:r>
              <a:rPr lang="fr-FR" sz="2500" dirty="0">
                <a:solidFill>
                  <a:prstClr val="black"/>
                </a:solidFill>
                <a:latin typeface="Trebuchet MS" panose="020B0603020202020204" pitchFamily="34" charset="0"/>
              </a:rPr>
              <a:t>La soirée fut clôturée par</a:t>
            </a:r>
            <a:r>
              <a:rPr lang="fr-CH" sz="2500" dirty="0">
                <a:solidFill>
                  <a:prstClr val="black"/>
                </a:solidFill>
                <a:latin typeface="Trebuchet MS" panose="020B0603020202020204" pitchFamily="34" charset="0"/>
              </a:rPr>
              <a:t> un apéritif sucré </a:t>
            </a:r>
          </a:p>
          <a:p>
            <a:pPr>
              <a:lnSpc>
                <a:spcPct val="150000"/>
              </a:lnSpc>
            </a:pPr>
            <a:r>
              <a:rPr lang="fr-CH" sz="2500" dirty="0">
                <a:solidFill>
                  <a:prstClr val="black"/>
                </a:solidFill>
                <a:latin typeface="Trebuchet MS" panose="020B0603020202020204" pitchFamily="34" charset="0"/>
              </a:rPr>
              <a:t>qui permit des échanges d’opinions </a:t>
            </a:r>
          </a:p>
          <a:p>
            <a:pPr>
              <a:lnSpc>
                <a:spcPct val="150000"/>
              </a:lnSpc>
            </a:pPr>
            <a:r>
              <a:rPr lang="fr-CH" sz="2500" dirty="0">
                <a:solidFill>
                  <a:prstClr val="black"/>
                </a:solidFill>
                <a:latin typeface="Trebuchet MS" panose="020B0603020202020204" pitchFamily="34" charset="0"/>
              </a:rPr>
              <a:t>sur le film et le débat.</a:t>
            </a:r>
            <a:endParaRPr lang="fr-FR" sz="2500" dirty="0"/>
          </a:p>
        </p:txBody>
      </p:sp>
      <p:pic>
        <p:nvPicPr>
          <p:cNvPr id="4" name="Image 3" descr="Une image contenant personne, extérieur, enfant, debout&#10;&#10;Description générée avec un niveau de confiance élevé">
            <a:extLst>
              <a:ext uri="{FF2B5EF4-FFF2-40B4-BE49-F238E27FC236}">
                <a16:creationId xmlns:a16="http://schemas.microsoft.com/office/drawing/2014/main" id="{1757DF41-C9AE-4ED0-9F4F-91EB95F7F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5077" y="2093380"/>
            <a:ext cx="4984316" cy="3548959"/>
          </a:xfrm>
          <a:prstGeom prst="rect">
            <a:avLst/>
          </a:prstGeom>
          <a:ln>
            <a:noFill/>
          </a:ln>
          <a:effectLst>
            <a:outerShdw blurRad="190500" algn="tl" rotWithShape="0">
              <a:srgbClr val="000000">
                <a:alpha val="70000"/>
              </a:srgbClr>
            </a:outerShdw>
          </a:effectLst>
        </p:spPr>
      </p:pic>
      <p:pic>
        <p:nvPicPr>
          <p:cNvPr id="10" name="Image 9" descr="Une image contenant personne, debout, intérieur, posant&#10;&#10;Description générée avec un niveau de confiance très élevé">
            <a:extLst>
              <a:ext uri="{FF2B5EF4-FFF2-40B4-BE49-F238E27FC236}">
                <a16:creationId xmlns:a16="http://schemas.microsoft.com/office/drawing/2014/main" id="{4325CE57-E829-4410-AB14-3224443A2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44" y="3287197"/>
            <a:ext cx="5575119" cy="32701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238871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39431</TotalTime>
  <Words>509</Words>
  <Application>Microsoft Office PowerPoint</Application>
  <PresentationFormat>Grand écran</PresentationFormat>
  <Paragraphs>57</Paragraphs>
  <Slides>11</Slides>
  <Notes>11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11</vt:i4>
      </vt:variant>
    </vt:vector>
  </HeadingPairs>
  <TitlesOfParts>
    <vt:vector size="21" baseType="lpstr">
      <vt:lpstr>ＭＳ Ｐゴシック</vt:lpstr>
      <vt:lpstr>Arial</vt:lpstr>
      <vt:lpstr>Baskerville Old Face</vt:lpstr>
      <vt:lpstr>Calibri</vt:lpstr>
      <vt:lpstr>Calibri Light</vt:lpstr>
      <vt:lpstr>Lucida Sans</vt:lpstr>
      <vt:lpstr>Times New Roman</vt:lpstr>
      <vt:lpstr>Trebuchet MS</vt:lpstr>
      <vt:lpstr>Thème Office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Turc</dc:creator>
  <cp:lastModifiedBy>Laurence Turc</cp:lastModifiedBy>
  <cp:revision>1416</cp:revision>
  <cp:lastPrinted>2018-03-03T12:31:26Z</cp:lastPrinted>
  <dcterms:created xsi:type="dcterms:W3CDTF">2017-10-08T13:30:57Z</dcterms:created>
  <dcterms:modified xsi:type="dcterms:W3CDTF">2018-06-13T16:50:39Z</dcterms:modified>
</cp:coreProperties>
</file>